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4" r:id="rId3"/>
  </p:sldMasterIdLst>
  <p:notesMasterIdLst>
    <p:notesMasterId r:id="rId5"/>
  </p:notesMasterIdLst>
  <p:handoutMasterIdLst>
    <p:handoutMasterId r:id="rId44"/>
  </p:handoutMasterIdLst>
  <p:sldIdLst>
    <p:sldId id="307" r:id="rId4"/>
    <p:sldId id="476" r:id="rId6"/>
    <p:sldId id="565" r:id="rId7"/>
    <p:sldId id="507" r:id="rId8"/>
    <p:sldId id="508" r:id="rId9"/>
    <p:sldId id="512" r:id="rId10"/>
    <p:sldId id="513" r:id="rId11"/>
    <p:sldId id="514" r:id="rId12"/>
    <p:sldId id="516" r:id="rId13"/>
    <p:sldId id="557" r:id="rId14"/>
    <p:sldId id="560" r:id="rId15"/>
    <p:sldId id="657" r:id="rId16"/>
    <p:sldId id="658" r:id="rId17"/>
    <p:sldId id="659" r:id="rId18"/>
    <p:sldId id="661" r:id="rId19"/>
    <p:sldId id="567" r:id="rId20"/>
    <p:sldId id="520" r:id="rId21"/>
    <p:sldId id="521" r:id="rId22"/>
    <p:sldId id="523" r:id="rId23"/>
    <p:sldId id="668" r:id="rId24"/>
    <p:sldId id="662" r:id="rId25"/>
    <p:sldId id="663" r:id="rId26"/>
    <p:sldId id="664" r:id="rId27"/>
    <p:sldId id="666" r:id="rId28"/>
    <p:sldId id="665" r:id="rId29"/>
    <p:sldId id="570" r:id="rId30"/>
    <p:sldId id="532" r:id="rId31"/>
    <p:sldId id="533" r:id="rId32"/>
    <p:sldId id="534" r:id="rId33"/>
    <p:sldId id="535" r:id="rId34"/>
    <p:sldId id="536" r:id="rId35"/>
    <p:sldId id="571" r:id="rId36"/>
    <p:sldId id="540" r:id="rId37"/>
    <p:sldId id="541" r:id="rId38"/>
    <p:sldId id="670" r:id="rId39"/>
    <p:sldId id="572" r:id="rId40"/>
    <p:sldId id="555" r:id="rId41"/>
    <p:sldId id="556" r:id="rId42"/>
    <p:sldId id="506" r:id="rId43"/>
  </p:sldIdLst>
  <p:sldSz cx="9145905" cy="5145405"/>
  <p:notesSz cx="6858000" cy="9144000"/>
  <p:embeddedFontLst>
    <p:embeddedFont>
      <p:font typeface="Palatino Linotype" panose="02040502050505030304" pitchFamily="18" charset="0"/>
      <p:regular r:id="rId48"/>
      <p:bold r:id="rId49"/>
      <p:italic r:id="rId50"/>
      <p:boldItalic r:id="rId51"/>
    </p:embeddedFont>
    <p:embeddedFont>
      <p:font typeface="Century Gothic" panose="020B0502020202020204" pitchFamily="34" charset="0"/>
      <p:regular r:id="rId52"/>
      <p:bold r:id="rId53"/>
      <p:italic r:id="rId54"/>
      <p:boldItalic r:id="rId55"/>
    </p:embeddedFont>
    <p:embeddedFont>
      <p:font typeface="黑体" panose="02010609060101010101" charset="-122"/>
      <p:regular r:id="rId56"/>
    </p:embeddedFont>
    <p:embeddedFont>
      <p:font typeface="微软雅黑" panose="020B0503020204020204" pitchFamily="34" charset="-122"/>
      <p:regular r:id="rId57"/>
    </p:embeddedFont>
    <p:embeddedFont>
      <p:font typeface="Arial Black" panose="020B0A04020102020204" pitchFamily="34" charset="0"/>
      <p:bold r:id="rId58"/>
    </p:embeddedFont>
    <p:embeddedFont>
      <p:font typeface="华文新魏" panose="02010800040101010101" pitchFamily="2" charset="-122"/>
      <p:regular r:id="rId59"/>
    </p:embeddedFont>
    <p:embeddedFont>
      <p:font typeface="迷你简魏碑" panose="03000509000000000000" charset="-122"/>
      <p:regular r:id="rId60"/>
    </p:embeddedFont>
    <p:embeddedFont>
      <p:font typeface="方正大黑简体" panose="03000509000000000000" charset="-122"/>
      <p:regular r:id="rId61"/>
    </p:embeddedFont>
    <p:embeddedFont>
      <p:font typeface="楷体" panose="02010609060101010101" pitchFamily="49" charset="-122"/>
      <p:regular r:id="rId62"/>
    </p:embeddedFont>
    <p:embeddedFont>
      <p:font typeface="幼圆" panose="02010509060101010101" pitchFamily="49" charset="-122"/>
      <p:regular r:id="rId63"/>
    </p:embeddedFont>
  </p:embeddedFontLst>
  <p:defaultTextStyle>
    <a:defPPr>
      <a:defRPr lang="en-US"/>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F8F8F8"/>
    <a:srgbClr val="FFFFFF"/>
    <a:srgbClr val="00213A"/>
    <a:srgbClr val="004D86"/>
    <a:srgbClr val="CC99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791"/>
    <p:restoredTop sz="83901"/>
  </p:normalViewPr>
  <p:slideViewPr>
    <p:cSldViewPr showGuides="1">
      <p:cViewPr varScale="1">
        <p:scale>
          <a:sx n="116" d="100"/>
          <a:sy n="116" d="100"/>
        </p:scale>
        <p:origin x="-744" y="-82"/>
      </p:cViewPr>
      <p:guideLst>
        <p:guide orient="horz" pos="1602"/>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3" Type="http://schemas.openxmlformats.org/officeDocument/2006/relationships/font" Target="fonts/font16.fntdata"/><Relationship Id="rId62" Type="http://schemas.openxmlformats.org/officeDocument/2006/relationships/font" Target="fonts/font15.fntdata"/><Relationship Id="rId61" Type="http://schemas.openxmlformats.org/officeDocument/2006/relationships/font" Target="fonts/font14.fntdata"/><Relationship Id="rId60" Type="http://schemas.openxmlformats.org/officeDocument/2006/relationships/font" Target="fonts/font13.fntdata"/><Relationship Id="rId6" Type="http://schemas.openxmlformats.org/officeDocument/2006/relationships/slide" Target="slides/slide2.xml"/><Relationship Id="rId59" Type="http://schemas.openxmlformats.org/officeDocument/2006/relationships/font" Target="fonts/font12.fntdata"/><Relationship Id="rId58" Type="http://schemas.openxmlformats.org/officeDocument/2006/relationships/font" Target="fonts/font11.fntdata"/><Relationship Id="rId57" Type="http://schemas.openxmlformats.org/officeDocument/2006/relationships/font" Target="fonts/font10.fntdata"/><Relationship Id="rId56" Type="http://schemas.openxmlformats.org/officeDocument/2006/relationships/font" Target="fonts/font9.fntdata"/><Relationship Id="rId55" Type="http://schemas.openxmlformats.org/officeDocument/2006/relationships/font" Target="fonts/font8.fntdata"/><Relationship Id="rId54" Type="http://schemas.openxmlformats.org/officeDocument/2006/relationships/font" Target="fonts/font7.fntdata"/><Relationship Id="rId53" Type="http://schemas.openxmlformats.org/officeDocument/2006/relationships/font" Target="fonts/font6.fntdata"/><Relationship Id="rId52" Type="http://schemas.openxmlformats.org/officeDocument/2006/relationships/font" Target="fonts/font5.fntdata"/><Relationship Id="rId51" Type="http://schemas.openxmlformats.org/officeDocument/2006/relationships/font" Target="fonts/font4.fntdata"/><Relationship Id="rId50" Type="http://schemas.openxmlformats.org/officeDocument/2006/relationships/font" Target="fonts/font3.fntdata"/><Relationship Id="rId5" Type="http://schemas.openxmlformats.org/officeDocument/2006/relationships/notesMaster" Target="notesMasters/notesMaster1.xml"/><Relationship Id="rId49" Type="http://schemas.openxmlformats.org/officeDocument/2006/relationships/font" Target="fonts/font2.fntdata"/><Relationship Id="rId48" Type="http://schemas.openxmlformats.org/officeDocument/2006/relationships/font" Target="fonts/font1.fntdata"/><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noProof="1">
                <a:latin typeface="Arial" panose="020B0604020202020204" pitchFamily="34" charset="0"/>
                <a:ea typeface="黑体" panose="02010609060101010101"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noProof="1">
                <a:latin typeface="Arial" panose="020B0604020202020204" pitchFamily="34" charset="0"/>
                <a:ea typeface="黑体" panose="02010609060101010101"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ED088B1-6FAC-4DAA-AEF2-2F592A0273ED}" type="datetimeFigureOut">
              <a:rPr kumimoji="0" lang="zh-CN" altLang="en-US" sz="12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rPr>
            </a:fld>
            <a:endParaRPr kumimoji="0" lang="zh-CN" altLang="en-US" sz="12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noProof="1">
                <a:latin typeface="Arial" panose="020B0604020202020204" pitchFamily="34" charset="0"/>
                <a:ea typeface="黑体" panose="02010609060101010101"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 altLang="en-US" sz="1200" dirty="0">
                <a:ea typeface="黑体" panose="02010609060101010101" charset="-122"/>
              </a:rPr>
            </a:fld>
            <a:endParaRPr lang="" altLang="en-US" sz="1200" dirty="0">
              <a:ea typeface="黑体" panose="0201060906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a:defRPr sz="1200" b="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b="0" noProof="1">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588" name="Rectangle 4"/>
          <p:cNvSpPr>
            <a:spLocks noGrp="1" noRot="1" noChangeAspect="1" noTextEdit="1"/>
          </p:cNvSpPr>
          <p:nvPr>
            <p:ph type="sldImg"/>
          </p:nvPr>
        </p:nvSpPr>
        <p:spPr>
          <a:xfrm>
            <a:off x="382588" y="685800"/>
            <a:ext cx="6092825" cy="3429000"/>
          </a:xfrm>
          <a:prstGeom prst="rect">
            <a:avLst/>
          </a:prstGeom>
          <a:noFill/>
          <a:ln w="9525" cap="flat" cmpd="sng">
            <a:solidFill>
              <a:srgbClr val="000000"/>
            </a:solidFill>
            <a:prstDash val="solid"/>
            <a:miter/>
            <a:headEnd type="none" w="med" len="med"/>
            <a:tailEnd type="none" w="med" len="med"/>
          </a:ln>
        </p:spPr>
      </p:sp>
      <p:sp>
        <p:nvSpPr>
          <p:cNvPr id="30725" name="Rectangle 5"/>
          <p:cNvSpPr>
            <a:spLocks noGrp="1"/>
          </p:cNvSpPr>
          <p:nvPr>
            <p:ph type="body" sz="quarter"/>
          </p:nvPr>
        </p:nvSpPr>
        <p:spPr>
          <a:xfrm>
            <a:off x="685800" y="4343400"/>
            <a:ext cx="5486400" cy="4114800"/>
          </a:xfrm>
          <a:prstGeom prst="rect">
            <a:avLst/>
          </a:prstGeom>
          <a:noFill/>
          <a:ln w="9525">
            <a:noFill/>
          </a:ln>
        </p:spPr>
        <p:txBody>
          <a:bodyPr vert="horz" wrap="square" lIns="91440" tIns="45720" rIns="91440" bIns="45720" anchor="t"/>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a:defRPr sz="1200" b="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buNone/>
            </a:pPr>
            <a:fld id="{9A0DB2DC-4C9A-4742-B13C-FB6460FD3503}" type="slidenum">
              <a:rPr lang="" altLang="en-US" sz="1200" b="0" dirty="0"/>
            </a:fld>
            <a:endParaRPr lang="" altLang="en-US" sz="1200" b="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 altLang="en-US" sz="1200" b="0" dirty="0"/>
            </a:fld>
            <a:endParaRPr lang="" altLang="en-US" sz="1200" b="0" dirty="0"/>
          </a:p>
        </p:txBody>
      </p:sp>
      <p:sp>
        <p:nvSpPr>
          <p:cNvPr id="68611" name="Rectangle 2"/>
          <p:cNvSpPr>
            <a:spLocks noGrp="1" noRot="1" noChangeAspect="1" noTextEdit="1"/>
          </p:cNvSpPr>
          <p:nvPr>
            <p:ph type="sldImg"/>
          </p:nvPr>
        </p:nvSpPr>
        <p:spPr>
          <a:ln/>
        </p:spPr>
      </p:sp>
      <p:sp>
        <p:nvSpPr>
          <p:cNvPr id="68612" name="Rectangle 3"/>
          <p:cNvSpPr>
            <a:spLocks noGrp="1"/>
          </p:cNvSpPr>
          <p:nvPr>
            <p:ph type="body"/>
          </p:nvPr>
        </p:nvSpPr>
        <p:spPr>
          <a:ln/>
        </p:spPr>
        <p:txBody>
          <a:bodyPr wrap="square" lIns="91440" tIns="45720" rIns="91440" bIns="45720" anchor="t"/>
          <a:p>
            <a:pPr lvl="0" eaLnBrk="1" hangingPunct="1"/>
            <a:r>
              <a:rPr lang="zh-CN" altLang="en-US" dirty="0">
                <a:ea typeface="宋体" panose="02010600030101010101" pitchFamily="2" charset="-122"/>
              </a:rPr>
              <a:t>说明：</a:t>
            </a:r>
            <a:endParaRPr lang="en-US" altLang="zh-CN" dirty="0">
              <a:ea typeface="宋体" panose="02010600030101010101" pitchFamily="2" charset="-122"/>
            </a:endParaRPr>
          </a:p>
          <a:p>
            <a:pPr lvl="0" eaLnBrk="1" hangingPunct="1"/>
            <a:r>
              <a:rPr lang="en-US" altLang="zh-CN" dirty="0">
                <a:ea typeface="宋体" panose="02010600030101010101" pitchFamily="2" charset="-122"/>
              </a:rPr>
              <a:t>1.</a:t>
            </a:r>
            <a:r>
              <a:rPr lang="zh-CN" altLang="en-US" dirty="0">
                <a:ea typeface="宋体" panose="02010600030101010101" pitchFamily="2" charset="-122"/>
              </a:rPr>
              <a:t>右键点击图片，点击“更改图片”，图片原有动画效果不变。</a:t>
            </a:r>
            <a:endParaRPr lang="en-US" altLang="zh-CN" dirty="0">
              <a:ea typeface="宋体" panose="02010600030101010101" pitchFamily="2" charset="-122"/>
            </a:endParaRPr>
          </a:p>
          <a:p>
            <a:pPr lvl="0" eaLnBrk="1" hangingPunct="1"/>
            <a:r>
              <a:rPr lang="en-US" altLang="zh-CN" dirty="0">
                <a:ea typeface="宋体" panose="02010600030101010101" pitchFamily="2" charset="-122"/>
              </a:rPr>
              <a:t>2.</a:t>
            </a:r>
            <a:r>
              <a:rPr lang="zh-CN" altLang="en-US" dirty="0">
                <a:ea typeface="宋体" panose="02010600030101010101" pitchFamily="2" charset="-122"/>
              </a:rPr>
              <a:t>适当拉伸、剪裁图片可以达到更好的效果。</a:t>
            </a:r>
            <a:endParaRPr lang="en-US" altLang="zh-CN" dirty="0">
              <a:ea typeface="宋体" panose="02010600030101010101" pitchFamily="2" charset="-122"/>
            </a:endParaRPr>
          </a:p>
          <a:p>
            <a:pPr lvl="0" eaLnBrk="1" hangingPunct="1"/>
            <a:r>
              <a:rPr lang="en-US" altLang="zh-CN" dirty="0">
                <a:ea typeface="宋体" panose="02010600030101010101" pitchFamily="2" charset="-122"/>
              </a:rPr>
              <a:t>3.</a:t>
            </a:r>
            <a:r>
              <a:rPr lang="zh-CN" altLang="en-US" dirty="0">
                <a:ea typeface="宋体" panose="02010600030101010101" pitchFamily="2" charset="-122"/>
              </a:rPr>
              <a:t>音乐删除或更改：点击菜单栏“切换”</a:t>
            </a:r>
            <a:r>
              <a:rPr lang="en-US" altLang="zh-CN" dirty="0">
                <a:ea typeface="宋体" panose="02010600030101010101" pitchFamily="2" charset="-122"/>
              </a:rPr>
              <a:t>-</a:t>
            </a:r>
            <a:r>
              <a:rPr lang="zh-CN" altLang="en-US" dirty="0">
                <a:ea typeface="宋体" panose="02010600030101010101" pitchFamily="2" charset="-122"/>
              </a:rPr>
              <a:t>右上角“声音”，即可以删除或更改音乐了。</a:t>
            </a:r>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 altLang="en-US" sz="1200" b="0" dirty="0"/>
            </a:fld>
            <a:endParaRPr lang="" altLang="en-US" sz="1200" b="0" dirty="0"/>
          </a:p>
        </p:txBody>
      </p:sp>
      <p:sp>
        <p:nvSpPr>
          <p:cNvPr id="69635" name="Rectangle 2"/>
          <p:cNvSpPr>
            <a:spLocks noGrp="1" noRot="1" noChangeAspect="1" noTextEdit="1"/>
          </p:cNvSpPr>
          <p:nvPr>
            <p:ph type="sldImg"/>
          </p:nvPr>
        </p:nvSpPr>
        <p:spPr>
          <a:ln/>
        </p:spPr>
      </p:sp>
      <p:sp>
        <p:nvSpPr>
          <p:cNvPr id="69636" name="Rectangle 3"/>
          <p:cNvSpPr>
            <a:spLocks noGrp="1"/>
          </p:cNvSpPr>
          <p:nvPr>
            <p:ph type="body"/>
          </p:nvPr>
        </p:nvSpPr>
        <p:spPr>
          <a:ln/>
        </p:spPr>
        <p:txBody>
          <a:bodyPr wrap="square" lIns="91440" tIns="45720" rIns="91440" bIns="45720" anchor="t"/>
          <a:p>
            <a:pPr lvl="0" eaLnBrk="1" hangingPunct="1"/>
            <a:r>
              <a:rPr lang="zh-CN" altLang="en-US" dirty="0">
                <a:ea typeface="宋体" panose="02010600030101010101" pitchFamily="2" charset="-122"/>
              </a:rPr>
              <a:t>说明：</a:t>
            </a:r>
            <a:endParaRPr lang="en-US" altLang="zh-CN" dirty="0">
              <a:ea typeface="宋体" panose="02010600030101010101" pitchFamily="2" charset="-122"/>
            </a:endParaRPr>
          </a:p>
          <a:p>
            <a:pPr lvl="0" eaLnBrk="1" hangingPunct="1"/>
            <a:r>
              <a:rPr lang="en-US" altLang="zh-CN" dirty="0">
                <a:ea typeface="宋体" panose="02010600030101010101" pitchFamily="2" charset="-122"/>
              </a:rPr>
              <a:t>1.</a:t>
            </a:r>
            <a:r>
              <a:rPr lang="zh-CN" altLang="en-US" dirty="0">
                <a:ea typeface="宋体" panose="02010600030101010101" pitchFamily="2" charset="-122"/>
              </a:rPr>
              <a:t>右键点击图片，点击“更改图片”，图片原有动画效果不变。</a:t>
            </a:r>
            <a:endParaRPr lang="en-US" altLang="zh-CN" dirty="0">
              <a:ea typeface="宋体" panose="02010600030101010101" pitchFamily="2" charset="-122"/>
            </a:endParaRPr>
          </a:p>
          <a:p>
            <a:pPr lvl="0" eaLnBrk="1" hangingPunct="1"/>
            <a:r>
              <a:rPr lang="en-US" altLang="zh-CN" dirty="0">
                <a:ea typeface="宋体" panose="02010600030101010101" pitchFamily="2" charset="-122"/>
              </a:rPr>
              <a:t>2.</a:t>
            </a:r>
            <a:r>
              <a:rPr lang="zh-CN" altLang="en-US" dirty="0">
                <a:ea typeface="宋体" panose="02010600030101010101" pitchFamily="2" charset="-122"/>
              </a:rPr>
              <a:t>适当拉伸、剪裁图片可以达到更好的效果。</a:t>
            </a:r>
            <a:endParaRPr lang="en-US" altLang="zh-CN" dirty="0">
              <a:ea typeface="宋体" panose="02010600030101010101" pitchFamily="2" charset="-122"/>
            </a:endParaRPr>
          </a:p>
          <a:p>
            <a:pPr lvl="0" eaLnBrk="1" hangingPunct="1"/>
            <a:r>
              <a:rPr lang="en-US" altLang="zh-CN" dirty="0">
                <a:ea typeface="宋体" panose="02010600030101010101" pitchFamily="2" charset="-122"/>
              </a:rPr>
              <a:t>3.</a:t>
            </a:r>
            <a:r>
              <a:rPr lang="zh-CN" altLang="en-US" dirty="0">
                <a:ea typeface="宋体" panose="02010600030101010101" pitchFamily="2" charset="-122"/>
              </a:rPr>
              <a:t>音乐删除或更改：点击菜单栏“切换”</a:t>
            </a:r>
            <a:r>
              <a:rPr lang="en-US" altLang="zh-CN" dirty="0">
                <a:ea typeface="宋体" panose="02010600030101010101" pitchFamily="2" charset="-122"/>
              </a:rPr>
              <a:t>-</a:t>
            </a:r>
            <a:r>
              <a:rPr lang="zh-CN" altLang="en-US" dirty="0">
                <a:ea typeface="宋体" panose="02010600030101010101" pitchFamily="2" charset="-122"/>
              </a:rPr>
              <a:t>右上角“声音”，即可以删除或更改音乐了。</a:t>
            </a:r>
            <a:endParaRPr lang="zh-CN" altLang="en-US"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幻灯片图像占位符 1"/>
          <p:cNvSpPr>
            <a:spLocks noGrp="1" noRot="1" noChangeAspect="1" noTextEdit="1"/>
          </p:cNvSpPr>
          <p:nvPr>
            <p:ph type="sldImg"/>
          </p:nvPr>
        </p:nvSpPr>
        <p:spPr>
          <a:ln/>
        </p:spPr>
      </p:sp>
      <p:sp>
        <p:nvSpPr>
          <p:cNvPr id="70659" name="备注占位符 2"/>
          <p:cNvSpPr>
            <a:spLocks noGrp="1"/>
          </p:cNvSpPr>
          <p:nvPr>
            <p:ph type="body" idx="1"/>
          </p:nvPr>
        </p:nvSpPr>
        <p:spPr>
          <a:ln/>
        </p:spPr>
        <p:txBody>
          <a:bodyPr wrap="square" lIns="91440" tIns="45720" rIns="91440" bIns="45720" anchor="t"/>
          <a:p>
            <a:pPr lvl="0"/>
            <a:endParaRPr lang="zh-CN" altLang="en-US"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 altLang="en-US" sz="1200" b="0" dirty="0"/>
            </a:fld>
            <a:endParaRPr lang="" altLang="en-US" sz="1200" b="0" dirty="0"/>
          </a:p>
        </p:txBody>
      </p:sp>
      <p:sp>
        <p:nvSpPr>
          <p:cNvPr id="71683" name="Rectangle 2"/>
          <p:cNvSpPr>
            <a:spLocks noGrp="1" noRot="1" noChangeAspect="1" noTextEdit="1"/>
          </p:cNvSpPr>
          <p:nvPr>
            <p:ph type="sldImg"/>
          </p:nvPr>
        </p:nvSpPr>
        <p:spPr>
          <a:ln/>
        </p:spPr>
      </p:sp>
      <p:sp>
        <p:nvSpPr>
          <p:cNvPr id="71684" name="Rectangle 3"/>
          <p:cNvSpPr>
            <a:spLocks noGrp="1"/>
          </p:cNvSpPr>
          <p:nvPr>
            <p:ph type="body"/>
          </p:nvPr>
        </p:nvSpPr>
        <p:spPr>
          <a:ln/>
        </p:spPr>
        <p:txBody>
          <a:bodyPr wrap="square" lIns="91440" tIns="45720" rIns="91440" bIns="45720" anchor="t"/>
          <a:p>
            <a:pPr lvl="0" eaLnBrk="1" hangingPunct="1"/>
            <a:r>
              <a:rPr lang="zh-CN" altLang="en-US" dirty="0">
                <a:ea typeface="宋体" panose="02010600030101010101" pitchFamily="2" charset="-122"/>
              </a:rPr>
              <a:t>说明：</a:t>
            </a:r>
            <a:endParaRPr lang="en-US" altLang="zh-CN" dirty="0">
              <a:ea typeface="宋体" panose="02010600030101010101" pitchFamily="2" charset="-122"/>
            </a:endParaRPr>
          </a:p>
          <a:p>
            <a:pPr lvl="0" eaLnBrk="1" hangingPunct="1"/>
            <a:r>
              <a:rPr lang="en-US" altLang="zh-CN" dirty="0">
                <a:ea typeface="宋体" panose="02010600030101010101" pitchFamily="2" charset="-122"/>
              </a:rPr>
              <a:t>1.</a:t>
            </a:r>
            <a:r>
              <a:rPr lang="zh-CN" altLang="en-US" dirty="0">
                <a:ea typeface="宋体" panose="02010600030101010101" pitchFamily="2" charset="-122"/>
              </a:rPr>
              <a:t>右键点击图片，点击“更改图片”，图片原有动画效果不变。</a:t>
            </a:r>
            <a:endParaRPr lang="en-US" altLang="zh-CN" dirty="0">
              <a:ea typeface="宋体" panose="02010600030101010101" pitchFamily="2" charset="-122"/>
            </a:endParaRPr>
          </a:p>
          <a:p>
            <a:pPr lvl="0" eaLnBrk="1" hangingPunct="1"/>
            <a:r>
              <a:rPr lang="en-US" altLang="zh-CN" dirty="0">
                <a:ea typeface="宋体" panose="02010600030101010101" pitchFamily="2" charset="-122"/>
              </a:rPr>
              <a:t>2.</a:t>
            </a:r>
            <a:r>
              <a:rPr lang="zh-CN" altLang="en-US" dirty="0">
                <a:ea typeface="宋体" panose="02010600030101010101" pitchFamily="2" charset="-122"/>
              </a:rPr>
              <a:t>适当拉伸、剪裁图片可以达到更好的效果。</a:t>
            </a:r>
            <a:endParaRPr lang="en-US" altLang="zh-CN" dirty="0">
              <a:ea typeface="宋体" panose="02010600030101010101" pitchFamily="2" charset="-122"/>
            </a:endParaRPr>
          </a:p>
          <a:p>
            <a:pPr lvl="0" eaLnBrk="1" hangingPunct="1"/>
            <a:r>
              <a:rPr lang="en-US" altLang="zh-CN" dirty="0">
                <a:ea typeface="宋体" panose="02010600030101010101" pitchFamily="2" charset="-122"/>
              </a:rPr>
              <a:t>3.</a:t>
            </a:r>
            <a:r>
              <a:rPr lang="zh-CN" altLang="en-US" dirty="0">
                <a:ea typeface="宋体" panose="02010600030101010101" pitchFamily="2" charset="-122"/>
              </a:rPr>
              <a:t>音乐删除或更改：点击菜单栏“切换”</a:t>
            </a:r>
            <a:r>
              <a:rPr lang="en-US" altLang="zh-CN" dirty="0">
                <a:ea typeface="宋体" panose="02010600030101010101" pitchFamily="2" charset="-122"/>
              </a:rPr>
              <a:t>-</a:t>
            </a:r>
            <a:r>
              <a:rPr lang="zh-CN" altLang="en-US" dirty="0">
                <a:ea typeface="宋体" panose="02010600030101010101" pitchFamily="2" charset="-122"/>
              </a:rPr>
              <a:t>右上角“声音”，即可以删除或更改音乐了。</a:t>
            </a:r>
            <a:endParaRPr lang="zh-CN" altLang="en-US"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075"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ctrTitle"/>
          </p:nvPr>
        </p:nvSpPr>
        <p:spPr>
          <a:xfrm>
            <a:off x="685919" y="457342"/>
            <a:ext cx="7773750" cy="3201388"/>
          </a:xfrm>
          <a:prstGeom prst="rect">
            <a:avLst/>
          </a:prstGeom>
        </p:spPr>
        <p:txBody>
          <a:bodyPr anchor="b">
            <a:noAutofit/>
          </a:bodyPr>
          <a:lstStyle>
            <a:lvl1pPr>
              <a:lnSpc>
                <a:spcPct val="100000"/>
              </a:lnSpc>
              <a:defRPr sz="8000"/>
            </a:lvl1pPr>
          </a:lstStyle>
          <a:p>
            <a:r>
              <a:rPr lang="zh-CN" altLang="en-US" noProof="1" smtClean="0"/>
              <a:t>单击此处编辑母版标题样式</a:t>
            </a:r>
            <a:endParaRPr lang="en-US" noProof="1"/>
          </a:p>
        </p:txBody>
      </p:sp>
      <p:sp>
        <p:nvSpPr>
          <p:cNvPr id="3" name="Subtitle 2"/>
          <p:cNvSpPr>
            <a:spLocks noGrp="1"/>
          </p:cNvSpPr>
          <p:nvPr>
            <p:ph type="subTitle" idx="1"/>
          </p:nvPr>
        </p:nvSpPr>
        <p:spPr>
          <a:xfrm>
            <a:off x="1371838" y="3715897"/>
            <a:ext cx="6401912" cy="914682"/>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en-US" noProof="1"/>
          </a:p>
        </p:txBody>
      </p:sp>
      <p:sp>
        <p:nvSpPr>
          <p:cNvPr id="16" name="Date Placeholder 6"/>
          <p:cNvSpPr>
            <a:spLocks noGrp="1"/>
          </p:cNvSpPr>
          <p:nvPr>
            <p:ph type="dt" sz="half" idx="2"/>
          </p:nvPr>
        </p:nvSpPr>
        <p:spPr>
          <a:xfrm>
            <a:off x="6364288" y="4768850"/>
            <a:ext cx="2085975"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86B275C-1006-4FA8-B41C-ADC48BCA9509}" type="datetimeFigureOut">
              <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7" name="Slide Number Placeholder 7"/>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ea typeface="黑体" panose="02010609060101010101" charset="-122"/>
              </a:rPr>
            </a:fld>
            <a:endParaRPr lang="" altLang="zh-CN" dirty="0">
              <a:solidFill>
                <a:srgbClr val="FFFFFF"/>
              </a:solidFill>
              <a:ea typeface="黑体" panose="02010609060101010101" charset="-122"/>
            </a:endParaRPr>
          </a:p>
        </p:txBody>
      </p:sp>
      <p:sp>
        <p:nvSpPr>
          <p:cNvPr id="18" name="Footer Placeholder 8"/>
          <p:cNvSpPr>
            <a:spLocks noGrp="1"/>
          </p:cNvSpPr>
          <p:nvPr>
            <p:ph type="ftr" sz="quarter" idx="3"/>
          </p:nvPr>
        </p:nvSpPr>
        <p:spPr>
          <a:xfrm>
            <a:off x="658813" y="4768850"/>
            <a:ext cx="2849563" cy="273050"/>
          </a:xfrm>
          <a:prstGeom prst="rect">
            <a:avLst/>
          </a:prstGeom>
        </p:spPr>
        <p:txBody>
          <a:bodyPr/>
          <a:lstStyle>
            <a:lvl1pPr algn="ctr">
              <a:defRPr noProof="1">
                <a:solidFill>
                  <a:schemeClr val="accent1">
                    <a:tint val="20000"/>
                  </a:schemeClr>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accent1">
                  <a:tint val="20000"/>
                </a:schemeClr>
              </a:solidFill>
              <a:effectLst/>
              <a:uLnTx/>
              <a:uFillTx/>
              <a:latin typeface="Arial" panose="020B0604020202020204" pitchFamily="34" charset="0"/>
              <a:ea typeface="黑体" panose="02010609060101010101" charset="-122"/>
              <a:cs typeface="+mn-cs"/>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2291"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457280" y="0"/>
            <a:ext cx="8231029" cy="1200521"/>
          </a:xfrm>
          <a:prstGeom prst="rect">
            <a:avLst/>
          </a:prstGeom>
        </p:spPr>
        <p:txBody>
          <a:bodyPr/>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a:xfrm>
            <a:off x="457280" y="1200521"/>
            <a:ext cx="8231029" cy="339552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6" name="Date Placeholder 3"/>
          <p:cNvSpPr>
            <a:spLocks noGrp="1"/>
          </p:cNvSpPr>
          <p:nvPr>
            <p:ph type="dt" sz="half" idx="2"/>
          </p:nvPr>
        </p:nvSpPr>
        <p:spPr>
          <a:xfrm>
            <a:off x="6364288" y="4768850"/>
            <a:ext cx="2085975"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1C5F9DD-5DFB-4815-866F-05F0466FFD6B}" type="datetimeFigureOut">
              <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7" name="Footer Placeholder 4"/>
          <p:cNvSpPr>
            <a:spLocks noGrp="1"/>
          </p:cNvSpPr>
          <p:nvPr>
            <p:ph type="ftr" sz="quarter" idx="3"/>
          </p:nvPr>
        </p:nvSpPr>
        <p:spPr>
          <a:xfrm>
            <a:off x="658813" y="4768850"/>
            <a:ext cx="2849563"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8" name="Slide Number Placeholder 5"/>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ea typeface="黑体" panose="02010609060101010101" charset="-122"/>
              </a:rPr>
            </a:fld>
            <a:endParaRPr lang="" altLang="zh-CN" dirty="0">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垂直排列标题与文本">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3315"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Vertical Title 1"/>
          <p:cNvSpPr>
            <a:spLocks noGrp="1"/>
          </p:cNvSpPr>
          <p:nvPr>
            <p:ph type="title" orient="vert"/>
          </p:nvPr>
        </p:nvSpPr>
        <p:spPr>
          <a:xfrm>
            <a:off x="6630551" y="206042"/>
            <a:ext cx="2057757" cy="4389999"/>
          </a:xfrm>
          <a:prstGeom prst="rect">
            <a:avLst/>
          </a:prstGeom>
        </p:spPr>
        <p:txBody>
          <a:bodyPr vert="eaVert"/>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a:xfrm>
            <a:off x="457280" y="206042"/>
            <a:ext cx="6020845" cy="4389999"/>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6" name="Date Placeholder 3"/>
          <p:cNvSpPr>
            <a:spLocks noGrp="1"/>
          </p:cNvSpPr>
          <p:nvPr>
            <p:ph type="dt" sz="half" idx="2"/>
          </p:nvPr>
        </p:nvSpPr>
        <p:spPr>
          <a:xfrm>
            <a:off x="6364288" y="4768850"/>
            <a:ext cx="2085975"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B16F33E-18A5-4840-A1E3-A6F1A8D8A698}" type="datetimeFigureOut">
              <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7" name="Footer Placeholder 4"/>
          <p:cNvSpPr>
            <a:spLocks noGrp="1"/>
          </p:cNvSpPr>
          <p:nvPr>
            <p:ph type="ftr" sz="quarter" idx="3"/>
          </p:nvPr>
        </p:nvSpPr>
        <p:spPr>
          <a:xfrm>
            <a:off x="658813" y="4768850"/>
            <a:ext cx="2849563"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8" name="Slide Number Placeholder 5"/>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ea typeface="黑体" panose="02010609060101010101" charset="-122"/>
              </a:rPr>
            </a:fld>
            <a:endParaRPr lang="" altLang="zh-CN" dirty="0">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Sp="0">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cover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showMasterPhAnim="0" showMasterSp="0">
  <p:cSld name="标题，文本与两项内容">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4339"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80" y="206042"/>
            <a:ext cx="8231029" cy="857515"/>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457280" y="1200521"/>
            <a:ext cx="4039301" cy="339552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quarter" idx="2"/>
          </p:nvPr>
        </p:nvSpPr>
        <p:spPr>
          <a:xfrm>
            <a:off x="4649007" y="1200521"/>
            <a:ext cx="4039301" cy="1639997"/>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内容占位符 4"/>
          <p:cNvSpPr>
            <a:spLocks noGrp="1"/>
          </p:cNvSpPr>
          <p:nvPr>
            <p:ph sz="quarter" idx="3"/>
          </p:nvPr>
        </p:nvSpPr>
        <p:spPr>
          <a:xfrm>
            <a:off x="4649007" y="2954853"/>
            <a:ext cx="4039301" cy="164118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6" name="日期占位符 3"/>
          <p:cNvSpPr>
            <a:spLocks noGrp="1" noChangeArrowheads="1"/>
          </p:cNvSpPr>
          <p:nvPr>
            <p:ph type="dt" sz="half" idx="12"/>
          </p:nvPr>
        </p:nvSpPr>
        <p:spPr>
          <a:xfrm>
            <a:off x="457200" y="4768850"/>
            <a:ext cx="2133600"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7" name="页脚占位符 4"/>
          <p:cNvSpPr>
            <a:spLocks noGrp="1" noChangeArrowheads="1"/>
          </p:cNvSpPr>
          <p:nvPr>
            <p:ph type="ftr" sz="quarter" idx="13"/>
          </p:nvPr>
        </p:nvSpPr>
        <p:spPr>
          <a:xfrm>
            <a:off x="3124200" y="4768850"/>
            <a:ext cx="2897188"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8" name="灯片编号占位符 5"/>
          <p:cNvSpPr>
            <a:spLocks noGrp="1" noChangeArrowheads="1"/>
          </p:cNvSpPr>
          <p:nvPr>
            <p:ph type="sldNum" sz="quarter" idx="4"/>
          </p:nvPr>
        </p:nvSpPr>
        <p:spPr>
          <a:xfrm>
            <a:off x="6554788" y="4768850"/>
            <a:ext cx="2133600" cy="273050"/>
          </a:xfrm>
          <a:prstGeom prst="rect">
            <a:avLst/>
          </a:prstGeom>
        </p:spPr>
        <p:txBody>
          <a:bodyPr/>
          <a:p>
            <a:pPr lvl="0" algn="ctr" eaLnBrk="1" hangingPunct="1">
              <a:buNone/>
            </a:pPr>
            <a:fld id="{9A0DB2DC-4C9A-4742-B13C-FB6460FD3503}" type="slidenum">
              <a:rPr lang="" altLang="en-US" dirty="0">
                <a:ea typeface="黑体" panose="02010609060101010101" charset="-122"/>
              </a:rPr>
            </a:fld>
            <a:endParaRPr lang="" altLang="en-US" dirty="0">
              <a:ea typeface="黑体" panose="02010609060101010101"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showMasterPhAnim="0" showMasterSp="0">
  <p:cSld name="标题，一项大型内容和两项小型内容">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5363"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a:xfrm>
            <a:off x="457280" y="206042"/>
            <a:ext cx="8231029" cy="857515"/>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80" y="1200521"/>
            <a:ext cx="4039301" cy="339552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quarter" idx="2"/>
          </p:nvPr>
        </p:nvSpPr>
        <p:spPr>
          <a:xfrm>
            <a:off x="4649007" y="1200521"/>
            <a:ext cx="4039301" cy="1639997"/>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内容占位符 4"/>
          <p:cNvSpPr>
            <a:spLocks noGrp="1"/>
          </p:cNvSpPr>
          <p:nvPr>
            <p:ph sz="quarter" idx="3"/>
          </p:nvPr>
        </p:nvSpPr>
        <p:spPr>
          <a:xfrm>
            <a:off x="4649007" y="2954853"/>
            <a:ext cx="4039301" cy="164118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6" name="日期占位符 3"/>
          <p:cNvSpPr>
            <a:spLocks noGrp="1" noChangeArrowheads="1"/>
          </p:cNvSpPr>
          <p:nvPr>
            <p:ph type="dt" sz="half" idx="12"/>
          </p:nvPr>
        </p:nvSpPr>
        <p:spPr>
          <a:xfrm>
            <a:off x="457200" y="4768850"/>
            <a:ext cx="2133600"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7" name="页脚占位符 4"/>
          <p:cNvSpPr>
            <a:spLocks noGrp="1" noChangeArrowheads="1"/>
          </p:cNvSpPr>
          <p:nvPr>
            <p:ph type="ftr" sz="quarter" idx="13"/>
          </p:nvPr>
        </p:nvSpPr>
        <p:spPr>
          <a:xfrm>
            <a:off x="3124200" y="4768850"/>
            <a:ext cx="2897188"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8" name="灯片编号占位符 5"/>
          <p:cNvSpPr>
            <a:spLocks noGrp="1" noChangeArrowheads="1"/>
          </p:cNvSpPr>
          <p:nvPr>
            <p:ph type="sldNum" sz="quarter" idx="4"/>
          </p:nvPr>
        </p:nvSpPr>
        <p:spPr>
          <a:xfrm>
            <a:off x="6554788" y="4768850"/>
            <a:ext cx="2133600" cy="273050"/>
          </a:xfrm>
          <a:prstGeom prst="rect">
            <a:avLst/>
          </a:prstGeom>
        </p:spPr>
        <p:txBody>
          <a:bodyPr/>
          <a:p>
            <a:pPr lvl="0" algn="ctr" eaLnBrk="1" hangingPunct="1">
              <a:buNone/>
            </a:pPr>
            <a:fld id="{9A0DB2DC-4C9A-4742-B13C-FB6460FD3503}" type="slidenum">
              <a:rPr lang="" altLang="en-US" dirty="0">
                <a:ea typeface="黑体" panose="02010609060101010101" charset="-122"/>
              </a:rPr>
            </a:fld>
            <a:endParaRPr lang="" altLang="en-US" dirty="0">
              <a:ea typeface="黑体" panose="02010609060101010101"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6387"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点击添加相关的文字标题</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ctrTitle"/>
          </p:nvPr>
        </p:nvSpPr>
        <p:spPr>
          <a:xfrm>
            <a:off x="685919" y="457342"/>
            <a:ext cx="7773750" cy="3201388"/>
          </a:xfrm>
          <a:prstGeom prst="rect">
            <a:avLst/>
          </a:prstGeom>
        </p:spPr>
        <p:txBody>
          <a:bodyPr anchor="b">
            <a:noAutofit/>
          </a:bodyPr>
          <a:lstStyle>
            <a:lvl1pPr>
              <a:lnSpc>
                <a:spcPct val="100000"/>
              </a:lnSpc>
              <a:defRPr sz="8000"/>
            </a:lvl1pPr>
          </a:lstStyle>
          <a:p>
            <a:r>
              <a:rPr lang="zh-CN" altLang="en-US" noProof="1" smtClean="0"/>
              <a:t>单击此处编辑母版标题样式</a:t>
            </a:r>
            <a:endParaRPr lang="en-US" noProof="1"/>
          </a:p>
        </p:txBody>
      </p:sp>
      <p:sp>
        <p:nvSpPr>
          <p:cNvPr id="3" name="Subtitle 2"/>
          <p:cNvSpPr>
            <a:spLocks noGrp="1"/>
          </p:cNvSpPr>
          <p:nvPr>
            <p:ph type="subTitle" idx="1"/>
          </p:nvPr>
        </p:nvSpPr>
        <p:spPr>
          <a:xfrm>
            <a:off x="1371838" y="3715897"/>
            <a:ext cx="6401912" cy="914682"/>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en-US" noProof="1"/>
          </a:p>
        </p:txBody>
      </p:sp>
      <p:sp>
        <p:nvSpPr>
          <p:cNvPr id="16" name="Date Placeholder 6"/>
          <p:cNvSpPr>
            <a:spLocks noGrp="1"/>
          </p:cNvSpPr>
          <p:nvPr>
            <p:ph type="dt" sz="half" idx="2"/>
          </p:nvPr>
        </p:nvSpPr>
        <p:spPr>
          <a:xfrm>
            <a:off x="6364288" y="4768850"/>
            <a:ext cx="2085975"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642105C-420C-485C-8629-92B0E80B9598}" type="datetimeFigureOut">
              <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7" name="Slide Number Placeholder 7"/>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solidFill>
                  <a:srgbClr val="000000"/>
                </a:solidFill>
                <a:ea typeface="黑体" panose="02010609060101010101" charset="-122"/>
              </a:rPr>
            </a:fld>
            <a:endParaRPr lang="" altLang="zh-CN" dirty="0">
              <a:solidFill>
                <a:srgbClr val="000000"/>
              </a:solidFill>
              <a:ea typeface="黑体" panose="02010609060101010101" charset="-122"/>
            </a:endParaRPr>
          </a:p>
        </p:txBody>
      </p:sp>
      <p:sp>
        <p:nvSpPr>
          <p:cNvPr id="18" name="Footer Placeholder 8"/>
          <p:cNvSpPr>
            <a:spLocks noGrp="1"/>
          </p:cNvSpPr>
          <p:nvPr>
            <p:ph type="ftr" sz="quarter" idx="3"/>
          </p:nvPr>
        </p:nvSpPr>
        <p:spPr>
          <a:xfrm>
            <a:off x="658813" y="4768850"/>
            <a:ext cx="2849563" cy="273050"/>
          </a:xfrm>
          <a:prstGeom prst="rect">
            <a:avLst/>
          </a:prstGeom>
        </p:spPr>
        <p:txBody>
          <a:bodyPr/>
          <a:lstStyle>
            <a:lvl1pPr algn="ctr">
              <a:defRPr noProof="1">
                <a:solidFill>
                  <a:srgbClr val="172B4B">
                    <a:tint val="20000"/>
                  </a:srgbClr>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rgbClr val="172B4B">
                  <a:tint val="20000"/>
                </a:srgbClr>
              </a:solidFill>
              <a:effectLst/>
              <a:uLnTx/>
              <a:uFillTx/>
              <a:latin typeface="Arial" panose="020B0604020202020204" pitchFamily="34" charset="0"/>
              <a:ea typeface="黑体" panose="02010609060101010101" charset="-122"/>
              <a:cs typeface="+mn-cs"/>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7411"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点击添加相关的文字标题</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457280" y="0"/>
            <a:ext cx="8231029" cy="1200521"/>
          </a:xfrm>
          <a:prstGeom prst="rect">
            <a:avLst/>
          </a:prstGeom>
        </p:spPr>
        <p:txBody>
          <a:bodyPr/>
          <a:lstStyle/>
          <a:p>
            <a:r>
              <a:rPr lang="zh-CN" altLang="en-US" noProof="1" smtClean="0"/>
              <a:t>单击此处编辑母版标题样式</a:t>
            </a:r>
            <a:endParaRPr lang="en-US" noProof="1"/>
          </a:p>
        </p:txBody>
      </p:sp>
      <p:sp>
        <p:nvSpPr>
          <p:cNvPr id="3" name="Content Placeholder 2"/>
          <p:cNvSpPr>
            <a:spLocks noGrp="1"/>
          </p:cNvSpPr>
          <p:nvPr>
            <p:ph idx="1"/>
          </p:nvPr>
        </p:nvSpPr>
        <p:spPr>
          <a:xfrm>
            <a:off x="457280" y="1200521"/>
            <a:ext cx="8231029" cy="3395520"/>
          </a:xfrm>
          <a:prstGeom prst="rect">
            <a:avLst/>
          </a:prstGeom>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smtClean="0"/>
          </a:p>
        </p:txBody>
      </p:sp>
      <p:sp>
        <p:nvSpPr>
          <p:cNvPr id="16" name="Date Placeholder 3"/>
          <p:cNvSpPr>
            <a:spLocks noGrp="1"/>
          </p:cNvSpPr>
          <p:nvPr>
            <p:ph type="dt" sz="half" idx="2"/>
          </p:nvPr>
        </p:nvSpPr>
        <p:spPr>
          <a:xfrm>
            <a:off x="6364288" y="4768850"/>
            <a:ext cx="2085975"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F1CBEBD-4CFE-4A6A-9A81-E556E09EA508}" type="datetimeFigureOut">
              <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7" name="Footer Placeholder 4"/>
          <p:cNvSpPr>
            <a:spLocks noGrp="1"/>
          </p:cNvSpPr>
          <p:nvPr>
            <p:ph type="ftr" sz="quarter" idx="3"/>
          </p:nvPr>
        </p:nvSpPr>
        <p:spPr>
          <a:xfrm>
            <a:off x="658813" y="4768850"/>
            <a:ext cx="2849563"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8" name="Slide Number Placeholder 5"/>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solidFill>
                  <a:srgbClr val="000000"/>
                </a:solidFill>
                <a:ea typeface="黑体" panose="02010609060101010101" charset="-122"/>
              </a:rPr>
            </a:fld>
            <a:endParaRPr lang="" altLang="zh-CN" dirty="0">
              <a:solidFill>
                <a:srgbClr val="000000"/>
              </a:solidFill>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8435"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点击添加相关的文字标题</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 name="Oval 6"/>
          <p:cNvSpPr/>
          <p:nvPr/>
        </p:nvSpPr>
        <p:spPr>
          <a:xfrm>
            <a:off x="4495800" y="2944813"/>
            <a:ext cx="85725"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white"/>
              </a:solidFill>
              <a:effectLst/>
              <a:uLnTx/>
              <a:uFillTx/>
              <a:latin typeface="+mn-lt"/>
              <a:ea typeface="+mn-ea"/>
              <a:cs typeface="+mn-cs"/>
            </a:endParaRPr>
          </a:p>
        </p:txBody>
      </p:sp>
      <p:sp>
        <p:nvSpPr>
          <p:cNvPr id="17" name="Oval 7"/>
          <p:cNvSpPr/>
          <p:nvPr/>
        </p:nvSpPr>
        <p:spPr>
          <a:xfrm>
            <a:off x="4697413" y="2944813"/>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white"/>
              </a:solidFill>
              <a:effectLst/>
              <a:uLnTx/>
              <a:uFillTx/>
              <a:latin typeface="+mn-lt"/>
              <a:ea typeface="+mn-ea"/>
              <a:cs typeface="+mn-cs"/>
            </a:endParaRPr>
          </a:p>
        </p:txBody>
      </p:sp>
      <p:sp>
        <p:nvSpPr>
          <p:cNvPr id="18" name="Oval 8"/>
          <p:cNvSpPr/>
          <p:nvPr/>
        </p:nvSpPr>
        <p:spPr>
          <a:xfrm>
            <a:off x="4297363" y="2944813"/>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722438" y="1029018"/>
            <a:ext cx="7773750" cy="1879386"/>
          </a:xfrm>
          <a:prstGeom prst="rect">
            <a:avLst/>
          </a:prstGeo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722438" y="3052515"/>
            <a:ext cx="7773750" cy="849177"/>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9" name="Date Placeholder 3"/>
          <p:cNvSpPr>
            <a:spLocks noGrp="1"/>
          </p:cNvSpPr>
          <p:nvPr>
            <p:ph type="dt" sz="half" idx="2"/>
          </p:nvPr>
        </p:nvSpPr>
        <p:spPr>
          <a:xfrm>
            <a:off x="6364288" y="4768850"/>
            <a:ext cx="2085975"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F66E0A1-0734-4B10-B238-11BFD66E03F0}" type="datetimeFigureOut">
              <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20" name="Footer Placeholder 4"/>
          <p:cNvSpPr>
            <a:spLocks noGrp="1"/>
          </p:cNvSpPr>
          <p:nvPr>
            <p:ph type="ftr" sz="quarter" idx="3"/>
          </p:nvPr>
        </p:nvSpPr>
        <p:spPr>
          <a:xfrm>
            <a:off x="658813" y="4768850"/>
            <a:ext cx="2849563"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21" name="Slide Number Placeholder 5"/>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solidFill>
                  <a:srgbClr val="000000"/>
                </a:solidFill>
                <a:ea typeface="黑体" panose="02010609060101010101" charset="-122"/>
              </a:rPr>
            </a:fld>
            <a:endParaRPr lang="" altLang="zh-CN" dirty="0">
              <a:solidFill>
                <a:srgbClr val="000000"/>
              </a:solidFill>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9459"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点击添加相关的文字标题</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457280" y="0"/>
            <a:ext cx="8231029" cy="1200521"/>
          </a:xfrm>
          <a:prstGeom prst="rect">
            <a:avLst/>
          </a:prstGeom>
        </p:spPr>
        <p:txBody>
          <a:bodyPr/>
          <a:lstStyle/>
          <a:p>
            <a:r>
              <a:rPr lang="zh-CN" altLang="en-US" noProof="1" smtClean="0"/>
              <a:t>单击此处编辑母版标题样式</a:t>
            </a:r>
            <a:endParaRPr lang="en-US" noProof="1"/>
          </a:p>
        </p:txBody>
      </p:sp>
      <p:sp>
        <p:nvSpPr>
          <p:cNvPr id="4" name="Content Placeholder 3"/>
          <p:cNvSpPr>
            <a:spLocks noGrp="1"/>
          </p:cNvSpPr>
          <p:nvPr>
            <p:ph sz="half" idx="2"/>
          </p:nvPr>
        </p:nvSpPr>
        <p:spPr>
          <a:xfrm>
            <a:off x="4649007" y="1200521"/>
            <a:ext cx="4039301" cy="3395520"/>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smtClean="0"/>
          </a:p>
        </p:txBody>
      </p:sp>
      <p:sp>
        <p:nvSpPr>
          <p:cNvPr id="9" name="Content Placeholder 8"/>
          <p:cNvSpPr>
            <a:spLocks noGrp="1"/>
          </p:cNvSpPr>
          <p:nvPr>
            <p:ph sz="quarter" idx="13"/>
          </p:nvPr>
        </p:nvSpPr>
        <p:spPr>
          <a:xfrm>
            <a:off x="365823" y="1200521"/>
            <a:ext cx="4042350" cy="339575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6" name="Date Placeholder 4"/>
          <p:cNvSpPr>
            <a:spLocks noGrp="1"/>
          </p:cNvSpPr>
          <p:nvPr>
            <p:ph type="dt" sz="half" idx="12"/>
          </p:nvPr>
        </p:nvSpPr>
        <p:spPr>
          <a:xfrm>
            <a:off x="6364288" y="4768850"/>
            <a:ext cx="2085975"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160E487-7ADD-493F-A7F1-5F43DDC7EFCC}" type="datetimeFigureOut">
              <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7" name="Footer Placeholder 5"/>
          <p:cNvSpPr>
            <a:spLocks noGrp="1"/>
          </p:cNvSpPr>
          <p:nvPr>
            <p:ph type="ftr" sz="quarter" idx="3"/>
          </p:nvPr>
        </p:nvSpPr>
        <p:spPr>
          <a:xfrm>
            <a:off x="658813" y="4768850"/>
            <a:ext cx="2849563"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8" name="Slide Number Placeholder 6"/>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solidFill>
                  <a:srgbClr val="000000"/>
                </a:solidFill>
                <a:ea typeface="黑体" panose="02010609060101010101" charset="-122"/>
              </a:rPr>
            </a:fld>
            <a:endParaRPr lang="" altLang="zh-CN" dirty="0">
              <a:solidFill>
                <a:srgbClr val="000000"/>
              </a:solidFill>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099"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457280" y="0"/>
            <a:ext cx="8231029" cy="1200521"/>
          </a:xfrm>
          <a:prstGeom prst="rect">
            <a:avLst/>
          </a:prstGeom>
        </p:spPr>
        <p:txBody>
          <a:bodyPr/>
          <a:lstStyle/>
          <a:p>
            <a:r>
              <a:rPr lang="zh-CN" altLang="en-US" noProof="1" smtClean="0"/>
              <a:t>单击此处编辑母版标题样式</a:t>
            </a:r>
            <a:endParaRPr lang="en-US" noProof="1"/>
          </a:p>
        </p:txBody>
      </p:sp>
      <p:sp>
        <p:nvSpPr>
          <p:cNvPr id="3" name="Content Placeholder 2"/>
          <p:cNvSpPr>
            <a:spLocks noGrp="1"/>
          </p:cNvSpPr>
          <p:nvPr>
            <p:ph idx="1"/>
          </p:nvPr>
        </p:nvSpPr>
        <p:spPr>
          <a:xfrm>
            <a:off x="457280" y="1200521"/>
            <a:ext cx="8231029" cy="3395520"/>
          </a:xfrm>
          <a:prstGeom prst="rect">
            <a:avLst/>
          </a:prstGeom>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smtClean="0"/>
          </a:p>
        </p:txBody>
      </p:sp>
      <p:sp>
        <p:nvSpPr>
          <p:cNvPr id="16" name="Date Placeholder 3"/>
          <p:cNvSpPr>
            <a:spLocks noGrp="1"/>
          </p:cNvSpPr>
          <p:nvPr>
            <p:ph type="dt" sz="half" idx="2"/>
          </p:nvPr>
        </p:nvSpPr>
        <p:spPr>
          <a:xfrm>
            <a:off x="6364288" y="4768850"/>
            <a:ext cx="2085975"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9550BC5-23F7-4598-A019-2DCD1BF40A07}" type="datetimeFigureOut">
              <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7" name="Footer Placeholder 4"/>
          <p:cNvSpPr>
            <a:spLocks noGrp="1"/>
          </p:cNvSpPr>
          <p:nvPr>
            <p:ph type="ftr" sz="quarter" idx="3"/>
          </p:nvPr>
        </p:nvSpPr>
        <p:spPr>
          <a:xfrm>
            <a:off x="658813" y="4768850"/>
            <a:ext cx="2849563"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8" name="Slide Number Placeholder 5"/>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ea typeface="黑体" panose="02010609060101010101" charset="-122"/>
              </a:rPr>
            </a:fld>
            <a:endParaRPr lang="" altLang="zh-CN" dirty="0">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20483"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4"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点击添加相关的文字标题</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457280" y="0"/>
            <a:ext cx="8231029" cy="1200521"/>
          </a:xfrm>
          <a:prstGeom prst="rect">
            <a:avLst/>
          </a:prstGeom>
        </p:spPr>
        <p:txBody>
          <a:bodyPr/>
          <a:lstStyle>
            <a:lvl1pPr>
              <a:defRPr/>
            </a:lvl1p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457279" y="1200521"/>
            <a:ext cx="4040890" cy="457341"/>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5" name="Text Placeholder 4"/>
          <p:cNvSpPr>
            <a:spLocks noGrp="1"/>
          </p:cNvSpPr>
          <p:nvPr>
            <p:ph type="body" sz="quarter" idx="3"/>
          </p:nvPr>
        </p:nvSpPr>
        <p:spPr>
          <a:xfrm>
            <a:off x="4649008" y="1200521"/>
            <a:ext cx="4042477" cy="457341"/>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11" name="Content Placeholder 10"/>
          <p:cNvSpPr>
            <a:spLocks noGrp="1"/>
          </p:cNvSpPr>
          <p:nvPr>
            <p:ph sz="quarter" idx="13"/>
          </p:nvPr>
        </p:nvSpPr>
        <p:spPr>
          <a:xfrm>
            <a:off x="457279" y="1660149"/>
            <a:ext cx="4042350" cy="293613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3" name="Content Placeholder 12"/>
          <p:cNvSpPr>
            <a:spLocks noGrp="1"/>
          </p:cNvSpPr>
          <p:nvPr>
            <p:ph sz="quarter" idx="14"/>
          </p:nvPr>
        </p:nvSpPr>
        <p:spPr>
          <a:xfrm>
            <a:off x="4673395" y="1660149"/>
            <a:ext cx="4042350" cy="2935796"/>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6" name="Date Placeholder 6"/>
          <p:cNvSpPr>
            <a:spLocks noGrp="1"/>
          </p:cNvSpPr>
          <p:nvPr>
            <p:ph type="dt" sz="half" idx="2"/>
          </p:nvPr>
        </p:nvSpPr>
        <p:spPr>
          <a:xfrm>
            <a:off x="6364288" y="4768850"/>
            <a:ext cx="2085975"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339AA30-D4E2-408F-BAE9-60863EAF0C1E}" type="datetimeFigureOut">
              <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7" name="Footer Placeholder 7"/>
          <p:cNvSpPr>
            <a:spLocks noGrp="1"/>
          </p:cNvSpPr>
          <p:nvPr>
            <p:ph type="ftr" sz="quarter" idx="23"/>
          </p:nvPr>
        </p:nvSpPr>
        <p:spPr>
          <a:xfrm>
            <a:off x="658813" y="4768850"/>
            <a:ext cx="2849563"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8" name="Slide Number Placeholder 8"/>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solidFill>
                  <a:srgbClr val="000000"/>
                </a:solidFill>
                <a:ea typeface="黑体" panose="02010609060101010101" charset="-122"/>
              </a:rPr>
            </a:fld>
            <a:endParaRPr lang="" altLang="zh-CN" dirty="0">
              <a:solidFill>
                <a:srgbClr val="000000"/>
              </a:solidFill>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21507"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点击添加相关的文字标题</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457280" y="0"/>
            <a:ext cx="8231029" cy="1200521"/>
          </a:xfrm>
          <a:prstGeom prst="rect">
            <a:avLst/>
          </a:prstGeom>
        </p:spPr>
        <p:txBody>
          <a:bodyPr/>
          <a:lstStyle/>
          <a:p>
            <a:r>
              <a:rPr lang="zh-CN" altLang="en-US" noProof="1" smtClean="0"/>
              <a:t>单击此处编辑母版标题样式</a:t>
            </a:r>
            <a:endParaRPr lang="en-US" noProof="1"/>
          </a:p>
        </p:txBody>
      </p:sp>
      <p:sp>
        <p:nvSpPr>
          <p:cNvPr id="16" name="Date Placeholder 2"/>
          <p:cNvSpPr>
            <a:spLocks noGrp="1"/>
          </p:cNvSpPr>
          <p:nvPr>
            <p:ph type="dt" sz="half" idx="2"/>
          </p:nvPr>
        </p:nvSpPr>
        <p:spPr>
          <a:xfrm>
            <a:off x="6364288" y="4768850"/>
            <a:ext cx="2085975"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B199439-E695-4A4F-9AE3-E688D40C8415}" type="datetimeFigureOut">
              <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7" name="Footer Placeholder 3"/>
          <p:cNvSpPr>
            <a:spLocks noGrp="1"/>
          </p:cNvSpPr>
          <p:nvPr>
            <p:ph type="ftr" sz="quarter" idx="3"/>
          </p:nvPr>
        </p:nvSpPr>
        <p:spPr>
          <a:xfrm>
            <a:off x="658813" y="4768850"/>
            <a:ext cx="2849563"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8" name="Slide Number Placeholder 4"/>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solidFill>
                  <a:srgbClr val="000000"/>
                </a:solidFill>
                <a:ea typeface="黑体" panose="02010609060101010101" charset="-122"/>
              </a:rPr>
            </a:fld>
            <a:endParaRPr lang="" altLang="zh-CN" dirty="0">
              <a:solidFill>
                <a:srgbClr val="000000"/>
              </a:solidFill>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22531"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点击添加相关的文字标题</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 name="Date Placeholder 1"/>
          <p:cNvSpPr>
            <a:spLocks noGrp="1"/>
          </p:cNvSpPr>
          <p:nvPr>
            <p:ph type="dt" sz="half" idx="2"/>
          </p:nvPr>
        </p:nvSpPr>
        <p:spPr>
          <a:xfrm>
            <a:off x="6364288" y="4768850"/>
            <a:ext cx="2085975"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F6832BF-2E69-43FE-BE99-9855BE962FEA}" type="datetimeFigureOut">
              <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7" name="Footer Placeholder 2"/>
          <p:cNvSpPr>
            <a:spLocks noGrp="1"/>
          </p:cNvSpPr>
          <p:nvPr>
            <p:ph type="ftr" sz="quarter" idx="3"/>
          </p:nvPr>
        </p:nvSpPr>
        <p:spPr>
          <a:xfrm>
            <a:off x="658813" y="4768850"/>
            <a:ext cx="2849563"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8" name="Slide Number Placeholder 3"/>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solidFill>
                  <a:srgbClr val="000000"/>
                </a:solidFill>
                <a:ea typeface="黑体" panose="02010609060101010101" charset="-122"/>
              </a:rPr>
            </a:fld>
            <a:endParaRPr lang="" altLang="zh-CN" dirty="0">
              <a:solidFill>
                <a:srgbClr val="000000"/>
              </a:solidFill>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23555"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点击添加相关的文字标题</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5908114" y="200087"/>
            <a:ext cx="3008835" cy="1572110"/>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noProof="1" smtClean="0"/>
              <a:t>单击此处编辑母版标题样式</a:t>
            </a:r>
            <a:endParaRPr lang="en-US" noProof="1"/>
          </a:p>
        </p:txBody>
      </p:sp>
      <p:sp>
        <p:nvSpPr>
          <p:cNvPr id="3" name="Content Placeholder 2"/>
          <p:cNvSpPr>
            <a:spLocks noGrp="1"/>
          </p:cNvSpPr>
          <p:nvPr>
            <p:ph idx="1"/>
          </p:nvPr>
        </p:nvSpPr>
        <p:spPr>
          <a:xfrm>
            <a:off x="719262" y="204851"/>
            <a:ext cx="4996731"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Text Placeholder 3"/>
          <p:cNvSpPr>
            <a:spLocks noGrp="1"/>
          </p:cNvSpPr>
          <p:nvPr>
            <p:ph type="body" sz="half" idx="2"/>
          </p:nvPr>
        </p:nvSpPr>
        <p:spPr>
          <a:xfrm>
            <a:off x="5908114" y="1829365"/>
            <a:ext cx="3008835" cy="2766676"/>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16" name="Date Placeholder 4"/>
          <p:cNvSpPr>
            <a:spLocks noGrp="1"/>
          </p:cNvSpPr>
          <p:nvPr>
            <p:ph type="dt" sz="half" idx="12"/>
          </p:nvPr>
        </p:nvSpPr>
        <p:spPr>
          <a:xfrm>
            <a:off x="6364288" y="4768850"/>
            <a:ext cx="2085975"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809A019-0DC0-4FDD-A7A8-7E347C12F8CD}" type="datetimeFigureOut">
              <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7" name="Footer Placeholder 5"/>
          <p:cNvSpPr>
            <a:spLocks noGrp="1"/>
          </p:cNvSpPr>
          <p:nvPr>
            <p:ph type="ftr" sz="quarter" idx="3"/>
          </p:nvPr>
        </p:nvSpPr>
        <p:spPr>
          <a:xfrm>
            <a:off x="658813" y="4768850"/>
            <a:ext cx="2849563"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8" name="Slide Number Placeholder 6"/>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solidFill>
                  <a:srgbClr val="000000"/>
                </a:solidFill>
                <a:ea typeface="黑体" panose="02010609060101010101" charset="-122"/>
              </a:rPr>
            </a:fld>
            <a:endParaRPr lang="" altLang="zh-CN" dirty="0">
              <a:solidFill>
                <a:srgbClr val="000000"/>
              </a:solidFill>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24579"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点击添加相关的文字标题</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1679868" y="171503"/>
            <a:ext cx="5712816" cy="671720"/>
          </a:xfrm>
          <a:prstGeom prst="rect">
            <a:avLst/>
          </a:prstGeom>
        </p:spPr>
        <p:txBody>
          <a:bodyPr anchor="b"/>
          <a:lstStyle>
            <a:lvl1pPr algn="ctr">
              <a:lnSpc>
                <a:spcPct val="100000"/>
              </a:lnSpc>
              <a:defRPr sz="2800" b="0"/>
            </a:lvl1pPr>
          </a:lstStyle>
          <a:p>
            <a:r>
              <a:rPr lang="zh-CN" altLang="en-US" noProof="1" smtClean="0"/>
              <a:t>单击此处编辑母版标题样式</a:t>
            </a:r>
            <a:endParaRPr lang="en-US" noProof="1"/>
          </a:p>
        </p:txBody>
      </p:sp>
      <p:sp>
        <p:nvSpPr>
          <p:cNvPr id="3" name="Picture Placeholder 2"/>
          <p:cNvSpPr>
            <a:spLocks noGrp="1"/>
          </p:cNvSpPr>
          <p:nvPr>
            <p:ph type="pic" idx="1"/>
          </p:nvPr>
        </p:nvSpPr>
        <p:spPr>
          <a:xfrm>
            <a:off x="1508388" y="857515"/>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rgbClr val="7F7F7F"/>
                </a:solidFill>
                <a:effectLst/>
                <a:uLnTx/>
                <a:uFillTx/>
                <a:latin typeface="+mj-lt"/>
                <a:ea typeface="+mn-ea"/>
                <a:cs typeface="+mn-cs"/>
              </a:rPr>
              <a:t>单击图标添加图片</a:t>
            </a:r>
            <a:endParaRPr kumimoji="0" lang="en-US" sz="3200" b="0" i="0" u="none" strike="noStrike" kern="1200" cap="none" spc="0" normalizeH="0" baseline="0" noProof="0" dirty="0">
              <a:ln>
                <a:noFill/>
              </a:ln>
              <a:solidFill>
                <a:srgbClr val="7F7F7F"/>
              </a:solidFill>
              <a:effectLst/>
              <a:uLnTx/>
              <a:uFillTx/>
              <a:latin typeface="+mj-lt"/>
              <a:ea typeface="+mn-ea"/>
              <a:cs typeface="+mn-cs"/>
            </a:endParaRPr>
          </a:p>
        </p:txBody>
      </p:sp>
      <p:sp>
        <p:nvSpPr>
          <p:cNvPr id="4" name="Text Placeholder 3"/>
          <p:cNvSpPr>
            <a:spLocks noGrp="1"/>
          </p:cNvSpPr>
          <p:nvPr>
            <p:ph type="body" sz="half" idx="2"/>
          </p:nvPr>
        </p:nvSpPr>
        <p:spPr>
          <a:xfrm>
            <a:off x="1679868" y="4359033"/>
            <a:ext cx="5712816" cy="400174"/>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16" name="Date Placeholder 4"/>
          <p:cNvSpPr>
            <a:spLocks noGrp="1"/>
          </p:cNvSpPr>
          <p:nvPr>
            <p:ph type="dt" sz="half" idx="12"/>
          </p:nvPr>
        </p:nvSpPr>
        <p:spPr>
          <a:xfrm>
            <a:off x="6364288" y="4768850"/>
            <a:ext cx="2085975"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35CF598-D9E0-4FA4-B4DD-8E59DF5D5D26}" type="datetimeFigureOut">
              <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7" name="Footer Placeholder 5"/>
          <p:cNvSpPr>
            <a:spLocks noGrp="1"/>
          </p:cNvSpPr>
          <p:nvPr>
            <p:ph type="ftr" sz="quarter" idx="3"/>
          </p:nvPr>
        </p:nvSpPr>
        <p:spPr>
          <a:xfrm>
            <a:off x="658813" y="4768850"/>
            <a:ext cx="2849563"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8" name="Slide Number Placeholder 6"/>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solidFill>
                  <a:srgbClr val="000000"/>
                </a:solidFill>
                <a:ea typeface="黑体" panose="02010609060101010101" charset="-122"/>
              </a:rPr>
            </a:fld>
            <a:endParaRPr lang="" altLang="zh-CN" dirty="0">
              <a:solidFill>
                <a:srgbClr val="000000"/>
              </a:solidFill>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25603"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点击添加相关的文字标题</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457280" y="0"/>
            <a:ext cx="8231029" cy="1200521"/>
          </a:xfrm>
          <a:prstGeom prst="rect">
            <a:avLst/>
          </a:prstGeom>
        </p:spPr>
        <p:txBody>
          <a:bodyPr/>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a:xfrm>
            <a:off x="457280" y="1200521"/>
            <a:ext cx="8231029" cy="339552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6" name="Date Placeholder 3"/>
          <p:cNvSpPr>
            <a:spLocks noGrp="1"/>
          </p:cNvSpPr>
          <p:nvPr>
            <p:ph type="dt" sz="half" idx="2"/>
          </p:nvPr>
        </p:nvSpPr>
        <p:spPr>
          <a:xfrm>
            <a:off x="6364288" y="4768850"/>
            <a:ext cx="2085975"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2FC080E-8E44-4F23-9323-53B02798157F}" type="datetimeFigureOut">
              <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7" name="Footer Placeholder 4"/>
          <p:cNvSpPr>
            <a:spLocks noGrp="1"/>
          </p:cNvSpPr>
          <p:nvPr>
            <p:ph type="ftr" sz="quarter" idx="3"/>
          </p:nvPr>
        </p:nvSpPr>
        <p:spPr>
          <a:xfrm>
            <a:off x="658813" y="4768850"/>
            <a:ext cx="2849563"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8" name="Slide Number Placeholder 5"/>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solidFill>
                  <a:srgbClr val="000000"/>
                </a:solidFill>
                <a:ea typeface="黑体" panose="02010609060101010101" charset="-122"/>
              </a:rPr>
            </a:fld>
            <a:endParaRPr lang="" altLang="zh-CN" dirty="0">
              <a:solidFill>
                <a:srgbClr val="000000"/>
              </a:solidFill>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垂直排列标题与文本">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26627"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点击添加相关的文字标题</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Vertical Title 1"/>
          <p:cNvSpPr>
            <a:spLocks noGrp="1"/>
          </p:cNvSpPr>
          <p:nvPr>
            <p:ph type="title" orient="vert"/>
          </p:nvPr>
        </p:nvSpPr>
        <p:spPr>
          <a:xfrm>
            <a:off x="6630551" y="206042"/>
            <a:ext cx="2057757" cy="4389999"/>
          </a:xfrm>
          <a:prstGeom prst="rect">
            <a:avLst/>
          </a:prstGeom>
        </p:spPr>
        <p:txBody>
          <a:bodyPr vert="eaVert"/>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a:xfrm>
            <a:off x="457280" y="206042"/>
            <a:ext cx="6020845" cy="4389999"/>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6" name="Date Placeholder 3"/>
          <p:cNvSpPr>
            <a:spLocks noGrp="1"/>
          </p:cNvSpPr>
          <p:nvPr>
            <p:ph type="dt" sz="half" idx="2"/>
          </p:nvPr>
        </p:nvSpPr>
        <p:spPr>
          <a:xfrm>
            <a:off x="6364288" y="4768850"/>
            <a:ext cx="2085975"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22AE4E6-7EA1-42CE-9515-AB23D42364FA}" type="datetimeFigureOut">
              <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7" name="Footer Placeholder 4"/>
          <p:cNvSpPr>
            <a:spLocks noGrp="1"/>
          </p:cNvSpPr>
          <p:nvPr>
            <p:ph type="ftr" sz="quarter" idx="3"/>
          </p:nvPr>
        </p:nvSpPr>
        <p:spPr>
          <a:xfrm>
            <a:off x="658813" y="4768850"/>
            <a:ext cx="2849563" cy="273050"/>
          </a:xfrm>
          <a:prstGeom prst="rect">
            <a:avLst/>
          </a:prstGeom>
        </p:spPr>
        <p:txBody>
          <a:bodyPr/>
          <a:lstStyle>
            <a:lvl1pPr algn="ctr">
              <a:defRPr noProof="1">
                <a:solidFill>
                  <a:prstClr val="black"/>
                </a:solidFill>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prstClr val="black"/>
              </a:solidFill>
              <a:effectLst/>
              <a:uLnTx/>
              <a:uFillTx/>
              <a:latin typeface="Arial" panose="020B0604020202020204" pitchFamily="34" charset="0"/>
              <a:ea typeface="黑体" panose="02010609060101010101" charset="-122"/>
              <a:cs typeface="+mn-cs"/>
            </a:endParaRPr>
          </a:p>
        </p:txBody>
      </p:sp>
      <p:sp>
        <p:nvSpPr>
          <p:cNvPr id="18" name="Slide Number Placeholder 5"/>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solidFill>
                  <a:srgbClr val="000000"/>
                </a:solidFill>
                <a:ea typeface="黑体" panose="02010609060101010101" charset="-122"/>
              </a:rPr>
            </a:fld>
            <a:endParaRPr lang="" altLang="zh-CN" dirty="0">
              <a:solidFill>
                <a:srgbClr val="000000"/>
              </a:solidFill>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showMasterSp="0">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cover dir="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123"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Oval 6"/>
          <p:cNvSpPr/>
          <p:nvPr/>
        </p:nvSpPr>
        <p:spPr>
          <a:xfrm>
            <a:off x="4495800" y="2944813"/>
            <a:ext cx="85725"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17" name="Oval 7"/>
          <p:cNvSpPr/>
          <p:nvPr/>
        </p:nvSpPr>
        <p:spPr>
          <a:xfrm>
            <a:off x="4697413" y="2944813"/>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18" name="Oval 8"/>
          <p:cNvSpPr/>
          <p:nvPr/>
        </p:nvSpPr>
        <p:spPr>
          <a:xfrm>
            <a:off x="4297363" y="2944813"/>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722438" y="1029018"/>
            <a:ext cx="7773750" cy="1879386"/>
          </a:xfrm>
          <a:prstGeom prst="rect">
            <a:avLst/>
          </a:prstGeo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722438" y="3052515"/>
            <a:ext cx="7773750" cy="849177"/>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9" name="Date Placeholder 3"/>
          <p:cNvSpPr>
            <a:spLocks noGrp="1"/>
          </p:cNvSpPr>
          <p:nvPr>
            <p:ph type="dt" sz="half" idx="2"/>
          </p:nvPr>
        </p:nvSpPr>
        <p:spPr>
          <a:xfrm>
            <a:off x="6364288" y="4768850"/>
            <a:ext cx="2085975"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1B648B8-444F-4BF3-AB32-81243A1B3CC1}" type="datetimeFigureOut">
              <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20" name="Footer Placeholder 4"/>
          <p:cNvSpPr>
            <a:spLocks noGrp="1"/>
          </p:cNvSpPr>
          <p:nvPr>
            <p:ph type="ftr" sz="quarter" idx="3"/>
          </p:nvPr>
        </p:nvSpPr>
        <p:spPr>
          <a:xfrm>
            <a:off x="658813" y="4768850"/>
            <a:ext cx="2849563"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21" name="Slide Number Placeholder 5"/>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ea typeface="黑体" panose="02010609060101010101" charset="-122"/>
              </a:rPr>
            </a:fld>
            <a:endParaRPr lang="" altLang="zh-CN" dirty="0">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147"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457280" y="0"/>
            <a:ext cx="8231029" cy="1200521"/>
          </a:xfrm>
          <a:prstGeom prst="rect">
            <a:avLst/>
          </a:prstGeom>
        </p:spPr>
        <p:txBody>
          <a:bodyPr/>
          <a:lstStyle/>
          <a:p>
            <a:r>
              <a:rPr lang="zh-CN" altLang="en-US" noProof="1" smtClean="0"/>
              <a:t>单击此处编辑母版标题样式</a:t>
            </a:r>
            <a:endParaRPr lang="en-US" noProof="1"/>
          </a:p>
        </p:txBody>
      </p:sp>
      <p:sp>
        <p:nvSpPr>
          <p:cNvPr id="4" name="Content Placeholder 3"/>
          <p:cNvSpPr>
            <a:spLocks noGrp="1"/>
          </p:cNvSpPr>
          <p:nvPr>
            <p:ph sz="half" idx="2"/>
          </p:nvPr>
        </p:nvSpPr>
        <p:spPr>
          <a:xfrm>
            <a:off x="4649007" y="1200521"/>
            <a:ext cx="4039301" cy="3395520"/>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smtClean="0"/>
          </a:p>
        </p:txBody>
      </p:sp>
      <p:sp>
        <p:nvSpPr>
          <p:cNvPr id="9" name="Content Placeholder 8"/>
          <p:cNvSpPr>
            <a:spLocks noGrp="1"/>
          </p:cNvSpPr>
          <p:nvPr>
            <p:ph sz="quarter" idx="13"/>
          </p:nvPr>
        </p:nvSpPr>
        <p:spPr>
          <a:xfrm>
            <a:off x="365823" y="1200521"/>
            <a:ext cx="4042350" cy="339575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6" name="Date Placeholder 4"/>
          <p:cNvSpPr>
            <a:spLocks noGrp="1"/>
          </p:cNvSpPr>
          <p:nvPr>
            <p:ph type="dt" sz="half" idx="12"/>
          </p:nvPr>
        </p:nvSpPr>
        <p:spPr>
          <a:xfrm>
            <a:off x="6364288" y="4768850"/>
            <a:ext cx="2085975"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BE5A1C8-29CE-409D-B82B-3B4EE1451D09}" type="datetimeFigureOut">
              <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7" name="Footer Placeholder 5"/>
          <p:cNvSpPr>
            <a:spLocks noGrp="1"/>
          </p:cNvSpPr>
          <p:nvPr>
            <p:ph type="ftr" sz="quarter" idx="3"/>
          </p:nvPr>
        </p:nvSpPr>
        <p:spPr>
          <a:xfrm>
            <a:off x="658813" y="4768850"/>
            <a:ext cx="2849563"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8" name="Slide Number Placeholder 6"/>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ea typeface="黑体" panose="02010609060101010101" charset="-122"/>
              </a:rPr>
            </a:fld>
            <a:endParaRPr lang="" altLang="zh-CN" dirty="0">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7171"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4"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457280" y="0"/>
            <a:ext cx="8231029" cy="1200521"/>
          </a:xfrm>
          <a:prstGeom prst="rect">
            <a:avLst/>
          </a:prstGeom>
        </p:spPr>
        <p:txBody>
          <a:bodyPr/>
          <a:lstStyle>
            <a:lvl1pPr>
              <a:defRPr/>
            </a:lvl1p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457279" y="1200521"/>
            <a:ext cx="4040890" cy="457341"/>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5" name="Text Placeholder 4"/>
          <p:cNvSpPr>
            <a:spLocks noGrp="1"/>
          </p:cNvSpPr>
          <p:nvPr>
            <p:ph type="body" sz="quarter" idx="3"/>
          </p:nvPr>
        </p:nvSpPr>
        <p:spPr>
          <a:xfrm>
            <a:off x="4649008" y="1200521"/>
            <a:ext cx="4042477" cy="457341"/>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11" name="Content Placeholder 10"/>
          <p:cNvSpPr>
            <a:spLocks noGrp="1"/>
          </p:cNvSpPr>
          <p:nvPr>
            <p:ph sz="quarter" idx="13"/>
          </p:nvPr>
        </p:nvSpPr>
        <p:spPr>
          <a:xfrm>
            <a:off x="457279" y="1660149"/>
            <a:ext cx="4042350" cy="293613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3" name="Content Placeholder 12"/>
          <p:cNvSpPr>
            <a:spLocks noGrp="1"/>
          </p:cNvSpPr>
          <p:nvPr>
            <p:ph sz="quarter" idx="14"/>
          </p:nvPr>
        </p:nvSpPr>
        <p:spPr>
          <a:xfrm>
            <a:off x="4673395" y="1660149"/>
            <a:ext cx="4042350" cy="2935796"/>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6" name="Date Placeholder 6"/>
          <p:cNvSpPr>
            <a:spLocks noGrp="1"/>
          </p:cNvSpPr>
          <p:nvPr>
            <p:ph type="dt" sz="half" idx="2"/>
          </p:nvPr>
        </p:nvSpPr>
        <p:spPr>
          <a:xfrm>
            <a:off x="6364288" y="4768850"/>
            <a:ext cx="2085975"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BC00F41-2BDE-416E-9456-0909166A4780}" type="datetimeFigureOut">
              <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7" name="Footer Placeholder 7"/>
          <p:cNvSpPr>
            <a:spLocks noGrp="1"/>
          </p:cNvSpPr>
          <p:nvPr>
            <p:ph type="ftr" sz="quarter" idx="23"/>
          </p:nvPr>
        </p:nvSpPr>
        <p:spPr>
          <a:xfrm>
            <a:off x="658813" y="4768850"/>
            <a:ext cx="2849563"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8" name="Slide Number Placeholder 8"/>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ea typeface="黑体" panose="02010609060101010101" charset="-122"/>
              </a:rPr>
            </a:fld>
            <a:endParaRPr lang="" altLang="zh-CN" dirty="0">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8195"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457280" y="0"/>
            <a:ext cx="8231029" cy="1200521"/>
          </a:xfrm>
          <a:prstGeom prst="rect">
            <a:avLst/>
          </a:prstGeom>
        </p:spPr>
        <p:txBody>
          <a:bodyPr/>
          <a:lstStyle/>
          <a:p>
            <a:r>
              <a:rPr lang="zh-CN" altLang="en-US" noProof="1" smtClean="0"/>
              <a:t>单击此处编辑母版标题样式</a:t>
            </a:r>
            <a:endParaRPr lang="en-US" noProof="1"/>
          </a:p>
        </p:txBody>
      </p:sp>
      <p:sp>
        <p:nvSpPr>
          <p:cNvPr id="16" name="Date Placeholder 2"/>
          <p:cNvSpPr>
            <a:spLocks noGrp="1"/>
          </p:cNvSpPr>
          <p:nvPr>
            <p:ph type="dt" sz="half" idx="2"/>
          </p:nvPr>
        </p:nvSpPr>
        <p:spPr>
          <a:xfrm>
            <a:off x="6364288" y="4768850"/>
            <a:ext cx="2085975"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8BD3C7C-520A-45EF-9EA1-2979C4DDF193}" type="datetimeFigureOut">
              <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7" name="Footer Placeholder 3"/>
          <p:cNvSpPr>
            <a:spLocks noGrp="1"/>
          </p:cNvSpPr>
          <p:nvPr>
            <p:ph type="ftr" sz="quarter" idx="3"/>
          </p:nvPr>
        </p:nvSpPr>
        <p:spPr>
          <a:xfrm>
            <a:off x="658813" y="4768850"/>
            <a:ext cx="2849563"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8" name="Slide Number Placeholder 4"/>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ea typeface="黑体" panose="02010609060101010101" charset="-122"/>
              </a:rPr>
            </a:fld>
            <a:endParaRPr lang="" altLang="zh-CN" dirty="0">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9219"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Date Placeholder 1"/>
          <p:cNvSpPr>
            <a:spLocks noGrp="1"/>
          </p:cNvSpPr>
          <p:nvPr>
            <p:ph type="dt" sz="half" idx="2"/>
          </p:nvPr>
        </p:nvSpPr>
        <p:spPr>
          <a:xfrm>
            <a:off x="6364288" y="4768850"/>
            <a:ext cx="2085975"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5BC6D13-B6A9-46C0-9738-6E4191A146B5}" type="datetimeFigureOut">
              <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7" name="Footer Placeholder 2"/>
          <p:cNvSpPr>
            <a:spLocks noGrp="1"/>
          </p:cNvSpPr>
          <p:nvPr>
            <p:ph type="ftr" sz="quarter" idx="3"/>
          </p:nvPr>
        </p:nvSpPr>
        <p:spPr>
          <a:xfrm>
            <a:off x="658813" y="4768850"/>
            <a:ext cx="2849563"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8" name="Slide Number Placeholder 3"/>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ea typeface="黑体" panose="02010609060101010101" charset="-122"/>
              </a:rPr>
            </a:fld>
            <a:endParaRPr lang="" altLang="zh-CN" dirty="0">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243"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5908114" y="200087"/>
            <a:ext cx="3008835" cy="1572110"/>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noProof="1" smtClean="0"/>
              <a:t>单击此处编辑母版标题样式</a:t>
            </a:r>
            <a:endParaRPr lang="en-US" noProof="1"/>
          </a:p>
        </p:txBody>
      </p:sp>
      <p:sp>
        <p:nvSpPr>
          <p:cNvPr id="3" name="Content Placeholder 2"/>
          <p:cNvSpPr>
            <a:spLocks noGrp="1"/>
          </p:cNvSpPr>
          <p:nvPr>
            <p:ph idx="1"/>
          </p:nvPr>
        </p:nvSpPr>
        <p:spPr>
          <a:xfrm>
            <a:off x="719262" y="204851"/>
            <a:ext cx="4996731"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Text Placeholder 3"/>
          <p:cNvSpPr>
            <a:spLocks noGrp="1"/>
          </p:cNvSpPr>
          <p:nvPr>
            <p:ph type="body" sz="half" idx="2"/>
          </p:nvPr>
        </p:nvSpPr>
        <p:spPr>
          <a:xfrm>
            <a:off x="5908114" y="1829365"/>
            <a:ext cx="3008835" cy="2766676"/>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16" name="Date Placeholder 4"/>
          <p:cNvSpPr>
            <a:spLocks noGrp="1"/>
          </p:cNvSpPr>
          <p:nvPr>
            <p:ph type="dt" sz="half" idx="12"/>
          </p:nvPr>
        </p:nvSpPr>
        <p:spPr>
          <a:xfrm>
            <a:off x="6364288" y="4768850"/>
            <a:ext cx="2085975"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7F6B85E-7100-47A0-9CF3-5023666350C9}" type="datetimeFigureOut">
              <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7" name="Footer Placeholder 5"/>
          <p:cNvSpPr>
            <a:spLocks noGrp="1"/>
          </p:cNvSpPr>
          <p:nvPr>
            <p:ph type="ftr" sz="quarter" idx="3"/>
          </p:nvPr>
        </p:nvSpPr>
        <p:spPr>
          <a:xfrm>
            <a:off x="658813" y="4768850"/>
            <a:ext cx="2849563"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8" name="Slide Number Placeholder 6"/>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ea typeface="黑体" panose="02010609060101010101" charset="-122"/>
              </a:rPr>
            </a:fld>
            <a:endParaRPr lang="" altLang="zh-CN" dirty="0">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bg>
      <p:bgPr>
        <a:solidFill>
          <a:schemeClr val="bg1"/>
        </a:solidFill>
        <a:effectLst/>
      </p:bgPr>
    </p:bg>
    <p:spTree>
      <p:nvGrpSpPr>
        <p:cNvPr id="1" name=""/>
        <p:cNvGrpSpPr/>
        <p:nvPr/>
      </p:nvGrpSpPr>
      <p:grpSpPr>
        <a:xfrm>
          <a:off x="0" y="0"/>
          <a:ext cx="0" cy="0"/>
          <a:chOff x="0" y="0"/>
          <a:chExt cx="0" cy="0"/>
        </a:xfrm>
      </p:grpSpPr>
      <p:sp>
        <p:nvSpPr>
          <p:cNvPr id="8"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1267" name="Picture 4" descr="15"/>
          <p:cNvPicPr>
            <a:picLocks noChangeAspect="1"/>
          </p:cNvPicPr>
          <p:nvPr userDrawn="1"/>
        </p:nvPicPr>
        <p:blipFill>
          <a:blip r:embed="rId2"/>
          <a:stretch>
            <a:fillRect/>
          </a:stretch>
        </p:blipFill>
        <p:spPr>
          <a:xfrm>
            <a:off x="0" y="0"/>
            <a:ext cx="9145588" cy="5037138"/>
          </a:xfrm>
          <a:prstGeom prst="rect">
            <a:avLst/>
          </a:prstGeom>
          <a:noFill/>
          <a:ln w="9525">
            <a:noFill/>
          </a:ln>
        </p:spPr>
      </p:pic>
      <p:sp>
        <p:nvSpPr>
          <p:cNvPr id="13"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1679868" y="171503"/>
            <a:ext cx="5712816" cy="671720"/>
          </a:xfrm>
          <a:prstGeom prst="rect">
            <a:avLst/>
          </a:prstGeom>
        </p:spPr>
        <p:txBody>
          <a:bodyPr anchor="b"/>
          <a:lstStyle>
            <a:lvl1pPr algn="ctr">
              <a:lnSpc>
                <a:spcPct val="100000"/>
              </a:lnSpc>
              <a:defRPr sz="2800" b="0"/>
            </a:lvl1pPr>
          </a:lstStyle>
          <a:p>
            <a:r>
              <a:rPr lang="zh-CN" altLang="en-US" noProof="1" smtClean="0"/>
              <a:t>单击此处编辑母版标题样式</a:t>
            </a:r>
            <a:endParaRPr lang="en-US" noProof="1"/>
          </a:p>
        </p:txBody>
      </p:sp>
      <p:sp>
        <p:nvSpPr>
          <p:cNvPr id="3" name="Picture Placeholder 2"/>
          <p:cNvSpPr>
            <a:spLocks noGrp="1"/>
          </p:cNvSpPr>
          <p:nvPr>
            <p:ph type="pic" idx="1"/>
          </p:nvPr>
        </p:nvSpPr>
        <p:spPr>
          <a:xfrm>
            <a:off x="1508388" y="857515"/>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rgbClr val="7F7F7F"/>
                </a:solidFill>
                <a:effectLst/>
                <a:uLnTx/>
                <a:uFillTx/>
                <a:latin typeface="+mj-lt"/>
                <a:ea typeface="+mn-ea"/>
                <a:cs typeface="+mn-cs"/>
              </a:rPr>
              <a:t>单击图标添加图片</a:t>
            </a:r>
            <a:endParaRPr kumimoji="0" lang="en-US" sz="3200" b="0" i="0" u="none" strike="noStrike" kern="1200" cap="none" spc="0" normalizeH="0" baseline="0" noProof="0" dirty="0">
              <a:ln>
                <a:noFill/>
              </a:ln>
              <a:solidFill>
                <a:srgbClr val="7F7F7F"/>
              </a:solidFill>
              <a:effectLst/>
              <a:uLnTx/>
              <a:uFillTx/>
              <a:latin typeface="+mj-lt"/>
              <a:ea typeface="+mn-ea"/>
              <a:cs typeface="+mn-cs"/>
            </a:endParaRPr>
          </a:p>
        </p:txBody>
      </p:sp>
      <p:sp>
        <p:nvSpPr>
          <p:cNvPr id="4" name="Text Placeholder 3"/>
          <p:cNvSpPr>
            <a:spLocks noGrp="1"/>
          </p:cNvSpPr>
          <p:nvPr>
            <p:ph type="body" sz="half" idx="2"/>
          </p:nvPr>
        </p:nvSpPr>
        <p:spPr>
          <a:xfrm>
            <a:off x="1679868" y="4359033"/>
            <a:ext cx="5712816" cy="400174"/>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16" name="Date Placeholder 4"/>
          <p:cNvSpPr>
            <a:spLocks noGrp="1"/>
          </p:cNvSpPr>
          <p:nvPr>
            <p:ph type="dt" sz="half" idx="12"/>
          </p:nvPr>
        </p:nvSpPr>
        <p:spPr>
          <a:xfrm>
            <a:off x="6364288" y="4768850"/>
            <a:ext cx="2085975"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CC84489-0386-42B3-A8D0-4176F43CCF03}" type="datetimeFigureOut">
              <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rPr>
            </a:fld>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7" name="Footer Placeholder 5"/>
          <p:cNvSpPr>
            <a:spLocks noGrp="1"/>
          </p:cNvSpPr>
          <p:nvPr>
            <p:ph type="ftr" sz="quarter" idx="3"/>
          </p:nvPr>
        </p:nvSpPr>
        <p:spPr>
          <a:xfrm>
            <a:off x="658813" y="4768850"/>
            <a:ext cx="2849563" cy="273050"/>
          </a:xfrm>
          <a:prstGeom prst="rect">
            <a:avLst/>
          </a:prstGeom>
        </p:spPr>
        <p:txBody>
          <a:bodyPr/>
          <a:lstStyle>
            <a:lvl1pPr algn="ctr">
              <a:defRPr noProof="1">
                <a:latin typeface="Arial" panose="020B0604020202020204" pitchFamily="34" charset="0"/>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charset="-122"/>
              <a:cs typeface="+mn-cs"/>
            </a:endParaRPr>
          </a:p>
        </p:txBody>
      </p:sp>
      <p:sp>
        <p:nvSpPr>
          <p:cNvPr id="18" name="Slide Number Placeholder 6"/>
          <p:cNvSpPr>
            <a:spLocks noGrp="1"/>
          </p:cNvSpPr>
          <p:nvPr>
            <p:ph type="sldNum" sz="quarter" idx="4"/>
          </p:nvPr>
        </p:nvSpPr>
        <p:spPr>
          <a:xfrm>
            <a:off x="8545513" y="4768850"/>
            <a:ext cx="561975" cy="273050"/>
          </a:xfrm>
          <a:prstGeom prst="rect">
            <a:avLst/>
          </a:prstGeom>
        </p:spPr>
        <p:txBody>
          <a:bodyPr/>
          <a:p>
            <a:pPr lvl="0" algn="ctr" eaLnBrk="1" hangingPunct="1">
              <a:buNone/>
            </a:pPr>
            <a:fld id="{9A0DB2DC-4C9A-4742-B13C-FB6460FD3503}" type="slidenum">
              <a:rPr lang="" altLang="zh-CN" dirty="0">
                <a:ea typeface="黑体" panose="02010609060101010101" charset="-122"/>
              </a:rPr>
            </a:fld>
            <a:endParaRPr lang="" altLang="zh-CN" dirty="0">
              <a:ea typeface="黑体" panose="02010609060101010101"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900"/>
                            </p:stCondLst>
                            <p:childTnLst>
                              <p:par>
                                <p:cTn id="18" presetID="1" presetClass="entr" presetSubtype="0" fill="hold" grpId="0" nodeType="afterEffect">
                                  <p:stCondLst>
                                    <p:cond delay="600"/>
                                  </p:stCondLst>
                                  <p:iterate type="lt">
                                    <p:tmAbs val="75"/>
                                  </p:iterate>
                                  <p:childTnLst>
                                    <p:set>
                                      <p:cBhvr>
                                        <p:cTn id="19"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5" grpId="0" animBg="1"/>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5" Type="http://schemas.openxmlformats.org/officeDocument/2006/relationships/theme" Target="../theme/theme2.xml"/><Relationship Id="rId14" Type="http://schemas.openxmlformats.org/officeDocument/2006/relationships/image" Target="../media/image1.png"/><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4" descr="15"/>
          <p:cNvPicPr>
            <a:picLocks noChangeAspect="1"/>
          </p:cNvPicPr>
          <p:nvPr userDrawn="1"/>
        </p:nvPicPr>
        <p:blipFill>
          <a:blip r:embed="rId16"/>
          <a:stretch>
            <a:fillRect/>
          </a:stretch>
        </p:blipFill>
        <p:spPr>
          <a:xfrm>
            <a:off x="0" y="0"/>
            <a:ext cx="9145588" cy="5037138"/>
          </a:xfrm>
          <a:prstGeom prst="rect">
            <a:avLst/>
          </a:prstGeom>
          <a:noFill/>
          <a:ln w="9525">
            <a:noFill/>
          </a:ln>
        </p:spPr>
      </p:pic>
      <p:sp>
        <p:nvSpPr>
          <p:cNvPr id="9"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消防知识讲座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0-#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16" presetClass="entr" presetSubtype="21"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41" presetClass="entr" presetSubtype="0" fill="hold" grpId="0" nodeType="withEffect">
                                  <p:stCondLst>
                                    <p:cond delay="60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anim calcmode="lin" valueType="num">
                                      <p:cBhvr>
                                        <p:cTn id="1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7" grpId="0" animBg="1"/>
    </p:bldLst>
  </p:timing>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anose="02040502050505030304"/>
        </a:defRPr>
      </a:lvl2pPr>
      <a:lvl3pPr algn="ctr" rtl="0" eaLnBrk="0" fontAlgn="base" hangingPunct="0">
        <a:lnSpc>
          <a:spcPts val="5800"/>
        </a:lnSpc>
        <a:spcBef>
          <a:spcPct val="0"/>
        </a:spcBef>
        <a:spcAft>
          <a:spcPct val="0"/>
        </a:spcAft>
        <a:defRPr sz="5400">
          <a:solidFill>
            <a:schemeClr val="tx2"/>
          </a:solidFill>
          <a:latin typeface="Palatino Linotype" panose="02040502050505030304"/>
        </a:defRPr>
      </a:lvl3pPr>
      <a:lvl4pPr algn="ctr" rtl="0" eaLnBrk="0" fontAlgn="base" hangingPunct="0">
        <a:lnSpc>
          <a:spcPts val="5800"/>
        </a:lnSpc>
        <a:spcBef>
          <a:spcPct val="0"/>
        </a:spcBef>
        <a:spcAft>
          <a:spcPct val="0"/>
        </a:spcAft>
        <a:defRPr sz="5400">
          <a:solidFill>
            <a:schemeClr val="tx2"/>
          </a:solidFill>
          <a:latin typeface="Palatino Linotype" panose="02040502050505030304"/>
        </a:defRPr>
      </a:lvl4pPr>
      <a:lvl5pPr algn="ctr" rtl="0" eaLnBrk="0" fontAlgn="base" hangingPunct="0">
        <a:lnSpc>
          <a:spcPts val="5800"/>
        </a:lnSpc>
        <a:spcBef>
          <a:spcPct val="0"/>
        </a:spcBef>
        <a:spcAft>
          <a:spcPct val="0"/>
        </a:spcAft>
        <a:defRPr sz="5400">
          <a:solidFill>
            <a:schemeClr val="tx2"/>
          </a:solidFill>
          <a:latin typeface="Palatino Linotype" panose="02040502050505030304"/>
        </a:defRPr>
      </a:lvl5pPr>
      <a:lvl6pPr marL="457200" algn="ctr" rtl="0" fontAlgn="base">
        <a:lnSpc>
          <a:spcPts val="5800"/>
        </a:lnSpc>
        <a:spcBef>
          <a:spcPct val="0"/>
        </a:spcBef>
        <a:spcAft>
          <a:spcPct val="0"/>
        </a:spcAft>
        <a:defRPr sz="5400">
          <a:solidFill>
            <a:schemeClr val="tx2"/>
          </a:solidFill>
          <a:latin typeface="Palatino Linotype" panose="02040502050505030304"/>
        </a:defRPr>
      </a:lvl6pPr>
      <a:lvl7pPr marL="914400" algn="ctr" rtl="0" fontAlgn="base">
        <a:lnSpc>
          <a:spcPts val="5800"/>
        </a:lnSpc>
        <a:spcBef>
          <a:spcPct val="0"/>
        </a:spcBef>
        <a:spcAft>
          <a:spcPct val="0"/>
        </a:spcAft>
        <a:defRPr sz="5400">
          <a:solidFill>
            <a:schemeClr val="tx2"/>
          </a:solidFill>
          <a:latin typeface="Palatino Linotype" panose="02040502050505030304"/>
        </a:defRPr>
      </a:lvl7pPr>
      <a:lvl8pPr marL="1371600" algn="ctr" rtl="0" fontAlgn="base">
        <a:lnSpc>
          <a:spcPts val="5800"/>
        </a:lnSpc>
        <a:spcBef>
          <a:spcPct val="0"/>
        </a:spcBef>
        <a:spcAft>
          <a:spcPct val="0"/>
        </a:spcAft>
        <a:defRPr sz="5400">
          <a:solidFill>
            <a:schemeClr val="tx2"/>
          </a:solidFill>
          <a:latin typeface="Palatino Linotype" panose="02040502050505030304"/>
        </a:defRPr>
      </a:lvl8pPr>
      <a:lvl9pPr marL="1828800" algn="ctr" rtl="0" fontAlgn="base">
        <a:lnSpc>
          <a:spcPts val="5800"/>
        </a:lnSpc>
        <a:spcBef>
          <a:spcPct val="0"/>
        </a:spcBef>
        <a:spcAft>
          <a:spcPct val="0"/>
        </a:spcAft>
        <a:defRPr sz="5400">
          <a:solidFill>
            <a:schemeClr val="tx2"/>
          </a:solidFill>
          <a:latin typeface="Palatino Linotype" panose="02040502050505030304"/>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Picture 4" descr="15"/>
          <p:cNvPicPr>
            <a:picLocks noChangeAspect="1"/>
          </p:cNvPicPr>
          <p:nvPr userDrawn="1"/>
        </p:nvPicPr>
        <p:blipFill>
          <a:blip r:embed="rId14"/>
          <a:stretch>
            <a:fillRect/>
          </a:stretch>
        </p:blipFill>
        <p:spPr>
          <a:xfrm>
            <a:off x="0" y="0"/>
            <a:ext cx="9145588" cy="5037138"/>
          </a:xfrm>
          <a:prstGeom prst="rect">
            <a:avLst/>
          </a:prstGeom>
          <a:noFill/>
          <a:ln w="9525">
            <a:noFill/>
          </a:ln>
        </p:spPr>
      </p:pic>
      <p:sp>
        <p:nvSpPr>
          <p:cNvPr id="9" name="矩形 28"/>
          <p:cNvSpPr/>
          <p:nvPr/>
        </p:nvSpPr>
        <p:spPr>
          <a:xfrm>
            <a:off x="0" y="260350"/>
            <a:ext cx="58737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 name="矩形 29"/>
          <p:cNvSpPr/>
          <p:nvPr/>
        </p:nvSpPr>
        <p:spPr>
          <a:xfrm>
            <a:off x="658813" y="260350"/>
            <a:ext cx="73025" cy="4318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2" name="文本框 31"/>
          <p:cNvSpPr/>
          <p:nvPr/>
        </p:nvSpPr>
        <p:spPr>
          <a:xfrm>
            <a:off x="908050" y="266700"/>
            <a:ext cx="3513138" cy="401638"/>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点击添加相关的文字标题</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矩形 28"/>
          <p:cNvSpPr/>
          <p:nvPr/>
        </p:nvSpPr>
        <p:spPr>
          <a:xfrm>
            <a:off x="0" y="4929188"/>
            <a:ext cx="9145588" cy="215900"/>
          </a:xfrm>
          <a:prstGeom prst="rect">
            <a:avLst/>
          </a:prstGeom>
          <a:solidFill>
            <a:srgbClr val="C00000"/>
          </a:soli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0-#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16" presetClass="entr" presetSubtype="21"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41" presetClass="entr" presetSubtype="0" fill="hold" grpId="0" nodeType="withEffect">
                                  <p:stCondLst>
                                    <p:cond delay="60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anim calcmode="lin" valueType="num">
                                      <p:cBhvr>
                                        <p:cTn id="1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7" grpId="0" animBg="1"/>
    </p:bldLst>
  </p:timing>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anose="02040502050505030304"/>
        </a:defRPr>
      </a:lvl2pPr>
      <a:lvl3pPr algn="ctr" rtl="0" eaLnBrk="0" fontAlgn="base" hangingPunct="0">
        <a:lnSpc>
          <a:spcPts val="5800"/>
        </a:lnSpc>
        <a:spcBef>
          <a:spcPct val="0"/>
        </a:spcBef>
        <a:spcAft>
          <a:spcPct val="0"/>
        </a:spcAft>
        <a:defRPr sz="5400">
          <a:solidFill>
            <a:schemeClr val="tx2"/>
          </a:solidFill>
          <a:latin typeface="Palatino Linotype" panose="02040502050505030304"/>
        </a:defRPr>
      </a:lvl3pPr>
      <a:lvl4pPr algn="ctr" rtl="0" eaLnBrk="0" fontAlgn="base" hangingPunct="0">
        <a:lnSpc>
          <a:spcPts val="5800"/>
        </a:lnSpc>
        <a:spcBef>
          <a:spcPct val="0"/>
        </a:spcBef>
        <a:spcAft>
          <a:spcPct val="0"/>
        </a:spcAft>
        <a:defRPr sz="5400">
          <a:solidFill>
            <a:schemeClr val="tx2"/>
          </a:solidFill>
          <a:latin typeface="Palatino Linotype" panose="02040502050505030304"/>
        </a:defRPr>
      </a:lvl4pPr>
      <a:lvl5pPr algn="ctr" rtl="0" eaLnBrk="0" fontAlgn="base" hangingPunct="0">
        <a:lnSpc>
          <a:spcPts val="5800"/>
        </a:lnSpc>
        <a:spcBef>
          <a:spcPct val="0"/>
        </a:spcBef>
        <a:spcAft>
          <a:spcPct val="0"/>
        </a:spcAft>
        <a:defRPr sz="5400">
          <a:solidFill>
            <a:schemeClr val="tx2"/>
          </a:solidFill>
          <a:latin typeface="Palatino Linotype" panose="02040502050505030304"/>
        </a:defRPr>
      </a:lvl5pPr>
      <a:lvl6pPr marL="457200" algn="ctr" rtl="0" fontAlgn="base">
        <a:lnSpc>
          <a:spcPts val="5800"/>
        </a:lnSpc>
        <a:spcBef>
          <a:spcPct val="0"/>
        </a:spcBef>
        <a:spcAft>
          <a:spcPct val="0"/>
        </a:spcAft>
        <a:defRPr sz="5400">
          <a:solidFill>
            <a:schemeClr val="tx2"/>
          </a:solidFill>
          <a:latin typeface="Palatino Linotype" panose="02040502050505030304"/>
        </a:defRPr>
      </a:lvl6pPr>
      <a:lvl7pPr marL="914400" algn="ctr" rtl="0" fontAlgn="base">
        <a:lnSpc>
          <a:spcPts val="5800"/>
        </a:lnSpc>
        <a:spcBef>
          <a:spcPct val="0"/>
        </a:spcBef>
        <a:spcAft>
          <a:spcPct val="0"/>
        </a:spcAft>
        <a:defRPr sz="5400">
          <a:solidFill>
            <a:schemeClr val="tx2"/>
          </a:solidFill>
          <a:latin typeface="Palatino Linotype" panose="02040502050505030304"/>
        </a:defRPr>
      </a:lvl7pPr>
      <a:lvl8pPr marL="1371600" algn="ctr" rtl="0" fontAlgn="base">
        <a:lnSpc>
          <a:spcPts val="5800"/>
        </a:lnSpc>
        <a:spcBef>
          <a:spcPct val="0"/>
        </a:spcBef>
        <a:spcAft>
          <a:spcPct val="0"/>
        </a:spcAft>
        <a:defRPr sz="5400">
          <a:solidFill>
            <a:schemeClr val="tx2"/>
          </a:solidFill>
          <a:latin typeface="Palatino Linotype" panose="02040502050505030304"/>
        </a:defRPr>
      </a:lvl8pPr>
      <a:lvl9pPr marL="1828800" algn="ctr" rtl="0" fontAlgn="base">
        <a:lnSpc>
          <a:spcPts val="5800"/>
        </a:lnSpc>
        <a:spcBef>
          <a:spcPct val="0"/>
        </a:spcBef>
        <a:spcAft>
          <a:spcPct val="0"/>
        </a:spcAft>
        <a:defRPr sz="5400">
          <a:solidFill>
            <a:schemeClr val="tx2"/>
          </a:solidFill>
          <a:latin typeface="Palatino Linotype" panose="02040502050505030304"/>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5.jpeg"/><Relationship Id="rId3" Type="http://schemas.openxmlformats.org/officeDocument/2006/relationships/hyperlink" Target="http://www.balib.com.cn/balib/plugin/office/news/2006/09/26/1159243040671.html" TargetMode="External"/><Relationship Id="rId2" Type="http://schemas.openxmlformats.org/officeDocument/2006/relationships/image" Target="../media/image34.jpeg"/><Relationship Id="rId1" Type="http://schemas.openxmlformats.org/officeDocument/2006/relationships/hyperlink" Target="http://www.sdykgz.com/Article_Show.asp?ArticleID=1344" TargetMode="Externa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slide" Target="slide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8.jpeg"/><Relationship Id="rId1"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0.jpeg"/><Relationship Id="rId1"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2.jpeg"/><Relationship Id="rId1"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4.jpeg"/><Relationship Id="rId1"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hyperlink" Target="..\..\..\..\20100803\&#37202;&#24215;&#28779;&#28798;&#35270;&#39057;\119----&#28040;&#38450;&#30693;&#35782;&#22521;&#35757;&#65288;&#65289;%20(1).VOB" TargetMode="Externa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8.png"/><Relationship Id="rId1"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17.jpeg"/><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86" descr="党政机关背景副本"/>
          <p:cNvPicPr>
            <a:picLocks noChangeAspect="1"/>
          </p:cNvPicPr>
          <p:nvPr/>
        </p:nvPicPr>
        <p:blipFill>
          <a:blip r:embed="rId1"/>
          <a:stretch>
            <a:fillRect/>
          </a:stretch>
        </p:blipFill>
        <p:spPr>
          <a:xfrm>
            <a:off x="0" y="0"/>
            <a:ext cx="9221788" cy="5145088"/>
          </a:xfrm>
          <a:prstGeom prst="rect">
            <a:avLst/>
          </a:prstGeom>
          <a:noFill/>
          <a:ln w="9525">
            <a:noFill/>
          </a:ln>
        </p:spPr>
      </p:pic>
      <p:pic>
        <p:nvPicPr>
          <p:cNvPr id="39" name="Picture 87" descr="国旗一角"/>
          <p:cNvPicPr>
            <a:picLocks noChangeAspect="1"/>
          </p:cNvPicPr>
          <p:nvPr/>
        </p:nvPicPr>
        <p:blipFill>
          <a:blip r:embed="rId2"/>
          <a:stretch>
            <a:fillRect/>
          </a:stretch>
        </p:blipFill>
        <p:spPr>
          <a:xfrm>
            <a:off x="0" y="0"/>
            <a:ext cx="4878388" cy="2946400"/>
          </a:xfrm>
          <a:prstGeom prst="rect">
            <a:avLst/>
          </a:prstGeom>
          <a:noFill/>
          <a:ln w="9525">
            <a:noFill/>
          </a:ln>
        </p:spPr>
      </p:pic>
      <p:pic>
        <p:nvPicPr>
          <p:cNvPr id="41" name="Picture 88" descr="飘带"/>
          <p:cNvPicPr>
            <a:picLocks noChangeAspect="1"/>
          </p:cNvPicPr>
          <p:nvPr/>
        </p:nvPicPr>
        <p:blipFill>
          <a:blip r:embed="rId3"/>
          <a:stretch>
            <a:fillRect/>
          </a:stretch>
        </p:blipFill>
        <p:spPr>
          <a:xfrm>
            <a:off x="0" y="3990975"/>
            <a:ext cx="9217025" cy="1154113"/>
          </a:xfrm>
          <a:prstGeom prst="rect">
            <a:avLst/>
          </a:prstGeom>
          <a:noFill/>
          <a:ln w="9525">
            <a:noFill/>
          </a:ln>
        </p:spPr>
      </p:pic>
      <p:pic>
        <p:nvPicPr>
          <p:cNvPr id="44" name="Picture 94" descr="鸽子上"/>
          <p:cNvPicPr>
            <a:picLocks noChangeAspect="1"/>
          </p:cNvPicPr>
          <p:nvPr/>
        </p:nvPicPr>
        <p:blipFill>
          <a:blip r:embed="rId4"/>
          <a:stretch>
            <a:fillRect/>
          </a:stretch>
        </p:blipFill>
        <p:spPr>
          <a:xfrm>
            <a:off x="1068388" y="-247650"/>
            <a:ext cx="2078037" cy="2493963"/>
          </a:xfrm>
          <a:prstGeom prst="rect">
            <a:avLst/>
          </a:prstGeom>
          <a:noFill/>
          <a:ln w="9525">
            <a:noFill/>
          </a:ln>
        </p:spPr>
      </p:pic>
      <p:pic>
        <p:nvPicPr>
          <p:cNvPr id="1026" name="Picture 2" descr="E:\我图PPT\00001PNG素材\军警政府等人物\消防\一排消防战士.png"/>
          <p:cNvPicPr>
            <a:picLocks noChangeAspect="1"/>
          </p:cNvPicPr>
          <p:nvPr/>
        </p:nvPicPr>
        <p:blipFill>
          <a:blip r:embed="rId5"/>
          <a:stretch>
            <a:fillRect/>
          </a:stretch>
        </p:blipFill>
        <p:spPr>
          <a:xfrm>
            <a:off x="-150812" y="2051050"/>
            <a:ext cx="4013200" cy="3094038"/>
          </a:xfrm>
          <a:prstGeom prst="rect">
            <a:avLst/>
          </a:prstGeom>
          <a:noFill/>
          <a:ln w="9525">
            <a:noFill/>
          </a:ln>
        </p:spPr>
      </p:pic>
      <p:sp>
        <p:nvSpPr>
          <p:cNvPr id="59" name="文本框 2"/>
          <p:cNvSpPr txBox="1"/>
          <p:nvPr/>
        </p:nvSpPr>
        <p:spPr>
          <a:xfrm>
            <a:off x="2643968" y="858032"/>
            <a:ext cx="4976302" cy="1267268"/>
          </a:xfrm>
          <a:prstGeom prst="rect">
            <a:avLst/>
          </a:prstGeom>
          <a:noFill/>
        </p:spPr>
        <p:txBody>
          <a:bodyPr wrap="square" lIns="96770" tIns="48386" rIns="96770" bIns="48386">
            <a:spAutoFit/>
          </a:bodyPr>
          <a:lstStyle/>
          <a:p>
            <a:pPr marR="0" algn="ctr" defTabSz="914400" fontAlgn="auto">
              <a:spcBef>
                <a:spcPts val="0"/>
              </a:spcBef>
              <a:spcAft>
                <a:spcPts val="0"/>
              </a:spcAft>
              <a:buClrTx/>
              <a:buSzTx/>
              <a:buFontTx/>
              <a:defRPr/>
            </a:pPr>
            <a:r>
              <a:rPr kumimoji="0" lang="zh-CN" altLang="en-US" sz="4800" b="0" kern="0" cap="none" spc="0" normalizeH="0" baseline="0" noProof="1" smtClean="0">
                <a:solidFill>
                  <a:srgbClr val="C00000"/>
                </a:solidFill>
                <a:effectLst>
                  <a:glow rad="63500">
                    <a:schemeClr val="bg1">
                      <a:lumMod val="65000"/>
                      <a:alpha val="40000"/>
                    </a:schemeClr>
                  </a:glow>
                </a:effectLst>
                <a:latin typeface="方正超粗黑简体" pitchFamily="65" charset="-122"/>
                <a:ea typeface="方正超粗黑简体" pitchFamily="65" charset="-122"/>
                <a:cs typeface="+mn-cs"/>
              </a:rPr>
              <a:t>开学第一课</a:t>
            </a:r>
            <a:endParaRPr kumimoji="0" lang="en-US" altLang="zh-CN" sz="4800" b="0" kern="0" cap="none" spc="0" normalizeH="0" baseline="0" noProof="1" smtClean="0">
              <a:solidFill>
                <a:srgbClr val="C00000"/>
              </a:solidFill>
              <a:effectLst>
                <a:glow rad="63500">
                  <a:schemeClr val="bg1">
                    <a:lumMod val="65000"/>
                    <a:alpha val="40000"/>
                  </a:schemeClr>
                </a:glow>
              </a:effectLst>
              <a:latin typeface="方正超粗黑简体" pitchFamily="65" charset="-122"/>
              <a:ea typeface="方正超粗黑简体" pitchFamily="65" charset="-122"/>
              <a:cs typeface="+mn-cs"/>
            </a:endParaRPr>
          </a:p>
          <a:p>
            <a:pPr marR="0" algn="r" defTabSz="914400" fontAlgn="auto">
              <a:spcBef>
                <a:spcPts val="0"/>
              </a:spcBef>
              <a:spcAft>
                <a:spcPts val="0"/>
              </a:spcAft>
              <a:buClrTx/>
              <a:buSzTx/>
              <a:buFontTx/>
              <a:defRPr/>
            </a:pPr>
            <a:r>
              <a:rPr kumimoji="0" lang="en-US" altLang="zh-CN" sz="2800" b="0" kern="0" cap="none" spc="0" normalizeH="0" baseline="0" noProof="1">
                <a:solidFill>
                  <a:srgbClr val="C00000"/>
                </a:solidFill>
                <a:effectLst>
                  <a:glow rad="63500">
                    <a:schemeClr val="bg1">
                      <a:lumMod val="65000"/>
                      <a:alpha val="40000"/>
                    </a:schemeClr>
                  </a:glow>
                </a:effectLst>
                <a:latin typeface="方正超粗黑简体" pitchFamily="65" charset="-122"/>
                <a:ea typeface="方正超粗黑简体" pitchFamily="65" charset="-122"/>
                <a:cs typeface="+mn-cs"/>
              </a:rPr>
              <a:t>——</a:t>
            </a:r>
            <a:r>
              <a:rPr kumimoji="0" lang="zh-CN" altLang="en-US" sz="2800" b="0" kern="0" cap="none" spc="0" normalizeH="0" baseline="0" noProof="1" smtClean="0">
                <a:solidFill>
                  <a:srgbClr val="C00000"/>
                </a:solidFill>
                <a:effectLst>
                  <a:glow rad="63500">
                    <a:schemeClr val="bg1">
                      <a:lumMod val="65000"/>
                      <a:alpha val="40000"/>
                    </a:schemeClr>
                  </a:glow>
                </a:effectLst>
                <a:latin typeface="方正超粗黑简体" pitchFamily="65" charset="-122"/>
                <a:ea typeface="方正超粗黑简体" pitchFamily="65" charset="-122"/>
                <a:cs typeface="+mn-cs"/>
              </a:rPr>
              <a:t>消防安全常识</a:t>
            </a:r>
            <a:endParaRPr kumimoji="0" lang="zh-CN" altLang="en-US" sz="2800" b="0" kern="0" cap="none" spc="0" normalizeH="0" baseline="0" noProof="1">
              <a:solidFill>
                <a:srgbClr val="C00000"/>
              </a:solidFill>
              <a:effectLst>
                <a:glow rad="63500">
                  <a:schemeClr val="bg1">
                    <a:lumMod val="65000"/>
                    <a:alpha val="40000"/>
                  </a:schemeClr>
                </a:glow>
              </a:effectLst>
              <a:latin typeface="方正超粗黑简体" pitchFamily="65" charset="-122"/>
              <a:ea typeface="方正超粗黑简体" pitchFamily="65" charset="-122"/>
              <a:cs typeface="+mn-cs"/>
            </a:endParaRPr>
          </a:p>
        </p:txBody>
      </p:sp>
      <p:sp>
        <p:nvSpPr>
          <p:cNvPr id="61" name="任意多边形 60"/>
          <p:cNvSpPr/>
          <p:nvPr/>
        </p:nvSpPr>
        <p:spPr>
          <a:xfrm rot="10800000" flipV="1">
            <a:off x="2763838" y="2246313"/>
            <a:ext cx="4784725" cy="146050"/>
          </a:xfrm>
          <a:custGeom>
            <a:avLst/>
            <a:gdLst>
              <a:gd name="connsiteX0" fmla="*/ 0 w 8077200"/>
              <a:gd name="connsiteY0" fmla="*/ 0 h 0"/>
              <a:gd name="connsiteX1" fmla="*/ 8077200 w 8077200"/>
              <a:gd name="connsiteY1" fmla="*/ 0 h 0"/>
            </a:gdLst>
            <a:ahLst/>
            <a:cxnLst>
              <a:cxn ang="0">
                <a:pos x="connsiteX0" y="connsiteY0"/>
              </a:cxn>
              <a:cxn ang="0">
                <a:pos x="connsiteX1" y="connsiteY1"/>
              </a:cxn>
            </a:cxnLst>
            <a:rect l="l" t="t" r="r" b="b"/>
            <a:pathLst>
              <a:path w="8077200">
                <a:moveTo>
                  <a:pt x="0" y="0"/>
                </a:moveTo>
                <a:lnTo>
                  <a:pt x="8077200" y="0"/>
                </a:lnTo>
              </a:path>
            </a:pathLst>
          </a:custGeom>
          <a:noFill/>
          <a:ln w="9525">
            <a:solidFill>
              <a:srgbClr val="C00000"/>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63" name="矩形 62"/>
          <p:cNvSpPr/>
          <p:nvPr/>
        </p:nvSpPr>
        <p:spPr>
          <a:xfrm>
            <a:off x="2786063" y="2609850"/>
            <a:ext cx="5145088" cy="466725"/>
          </a:xfrm>
          <a:prstGeom prst="rect">
            <a:avLst/>
          </a:prstGeom>
        </p:spPr>
        <p:txBody>
          <a:bodyPr lIns="96770" tIns="48386" rIns="96770" bIns="48386">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主讲人：古塔消防救援大队 牛晓菲</a:t>
            </a:r>
            <a:endParaRPr kumimoji="0" lang="zh-CN" altLang="en-US" sz="24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pic>
        <p:nvPicPr>
          <p:cNvPr id="27658" name="图片 13" descr="救援徽章.png"/>
          <p:cNvPicPr>
            <a:picLocks noChangeAspect="1"/>
          </p:cNvPicPr>
          <p:nvPr/>
        </p:nvPicPr>
        <p:blipFill>
          <a:blip r:embed="rId6"/>
          <a:stretch>
            <a:fillRect/>
          </a:stretch>
        </p:blipFill>
        <p:spPr>
          <a:xfrm>
            <a:off x="7573963" y="214313"/>
            <a:ext cx="1296987" cy="1287462"/>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1000"/>
                                        <p:tgtEl>
                                          <p:spTgt spid="44"/>
                                        </p:tgtEl>
                                      </p:cBhvr>
                                    </p:animEffect>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ppt_x</p:attrName>
                                        </p:attrNameLst>
                                      </p:cBhvr>
                                      <p:tavLst>
                                        <p:tav tm="0">
                                          <p:val>
                                            <p:strVal val="0-#ppt_w/2"/>
                                          </p:val>
                                        </p:tav>
                                        <p:tav tm="100000">
                                          <p:val>
                                            <p:strVal val="#ppt_x"/>
                                          </p:val>
                                        </p:tav>
                                      </p:tavLst>
                                    </p:anim>
                                    <p:anim calcmode="lin" valueType="num">
                                      <p:cBhvr>
                                        <p:cTn id="20" dur="500" fill="hold"/>
                                        <p:tgtEl>
                                          <p:spTgt spid="1026"/>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2" fill="hold" nodeType="afterEffect">
                                  <p:stCondLst>
                                    <p:cond delay="0"/>
                                  </p:stCondLst>
                                  <p:iterate type="lt">
                                    <p:tmPct val="15000"/>
                                  </p:iterate>
                                  <p:childTnLst>
                                    <p:set>
                                      <p:cBhvr>
                                        <p:cTn id="23" dur="1" fill="hold">
                                          <p:stCondLst>
                                            <p:cond delay="0"/>
                                          </p:stCondLst>
                                        </p:cTn>
                                        <p:tgtEl>
                                          <p:spTgt spid="59"/>
                                        </p:tgtEl>
                                        <p:attrNameLst>
                                          <p:attrName>style.visibility</p:attrName>
                                        </p:attrNameLst>
                                      </p:cBhvr>
                                      <p:to>
                                        <p:strVal val="visible"/>
                                      </p:to>
                                    </p:set>
                                    <p:anim calcmode="lin" valueType="num">
                                      <p:cBhvr>
                                        <p:cTn id="24" dur="400" fill="hold"/>
                                        <p:tgtEl>
                                          <p:spTgt spid="59"/>
                                        </p:tgtEl>
                                        <p:attrNameLst>
                                          <p:attrName>ppt_x</p:attrName>
                                        </p:attrNameLst>
                                      </p:cBhvr>
                                      <p:tavLst>
                                        <p:tav tm="0">
                                          <p:val>
                                            <p:strVal val="1+#ppt_w/2"/>
                                          </p:val>
                                        </p:tav>
                                        <p:tav tm="100000">
                                          <p:val>
                                            <p:strVal val="#ppt_x"/>
                                          </p:val>
                                        </p:tav>
                                      </p:tavLst>
                                    </p:anim>
                                    <p:anim calcmode="lin" valueType="num">
                                      <p:cBhvr>
                                        <p:cTn id="25" dur="400" fill="hold"/>
                                        <p:tgtEl>
                                          <p:spTgt spid="59"/>
                                        </p:tgtEl>
                                        <p:attrNameLst>
                                          <p:attrName>ppt_y</p:attrName>
                                        </p:attrNameLst>
                                      </p:cBhvr>
                                      <p:tavLst>
                                        <p:tav tm="0">
                                          <p:val>
                                            <p:strVal val="#ppt_y"/>
                                          </p:val>
                                        </p:tav>
                                        <p:tav tm="100000">
                                          <p:val>
                                            <p:strVal val="#ppt_y"/>
                                          </p:val>
                                        </p:tav>
                                      </p:tavLst>
                                    </p:anim>
                                  </p:childTnLst>
                                </p:cTn>
                              </p:par>
                            </p:childTnLst>
                          </p:cTn>
                        </p:par>
                        <p:par>
                          <p:cTn id="26" fill="hold">
                            <p:stCondLst>
                              <p:cond delay="2900"/>
                            </p:stCondLst>
                            <p:childTnLst>
                              <p:par>
                                <p:cTn id="27" presetID="16" presetClass="entr" presetSubtype="21"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barn(inVertical)">
                                      <p:cBhvr>
                                        <p:cTn id="29" dur="500"/>
                                        <p:tgtEl>
                                          <p:spTgt spid="63"/>
                                        </p:tgtEl>
                                      </p:cBhvr>
                                    </p:animEffect>
                                  </p:childTnLst>
                                </p:cTn>
                              </p:par>
                            </p:childTnLst>
                          </p:cTn>
                        </p:par>
                        <p:par>
                          <p:cTn id="30" fill="hold">
                            <p:stCondLst>
                              <p:cond delay="3400"/>
                            </p:stCondLst>
                            <p:childTnLst>
                              <p:par>
                                <p:cTn id="31" presetID="16" presetClass="entr" presetSubtype="21"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2"/>
          <p:cNvSpPr>
            <a:spLocks noGrp="1" noChangeArrowheads="1"/>
          </p:cNvSpPr>
          <p:nvPr>
            <p:ph type="title"/>
          </p:nvPr>
        </p:nvSpPr>
        <p:spPr>
          <a:xfrm>
            <a:off x="642938" y="428625"/>
            <a:ext cx="8229600" cy="714375"/>
          </a:xfrm>
        </p:spPr>
        <p:txBody>
          <a:bodyPr/>
          <a:lstStyle/>
          <a:p>
            <a:pPr marL="0" marR="0" lvl="0" indent="0" algn="l" defTabSz="914400" rtl="0" eaLnBrk="1" fontAlgn="base" latinLnBrk="0" hangingPunct="1">
              <a:lnSpc>
                <a:spcPts val="5800"/>
              </a:lnSpc>
              <a:spcBef>
                <a:spcPct val="0"/>
              </a:spcBef>
              <a:spcAft>
                <a:spcPct val="0"/>
              </a:spcAft>
              <a:buClrTx/>
              <a:buSzTx/>
              <a:buFontTx/>
              <a:buNone/>
              <a:defRPr/>
            </a:pPr>
            <a:r>
              <a:rPr kumimoji="0" lang="zh-CN" altLang="en-US" sz="2100" b="1" i="0" u="none" strike="noStrike" kern="1200" cap="none" spc="0" normalizeH="0" baseline="0" noProof="0" dirty="0" smtClean="0">
                <a:ln>
                  <a:noFill/>
                </a:ln>
                <a:solidFill>
                  <a:schemeClr val="tx1"/>
                </a:solidFill>
                <a:effectLst>
                  <a:outerShdw blurRad="63500" dist="38100" dir="5400000" algn="t" rotWithShape="0">
                    <a:prstClr val="black">
                      <a:alpha val="25000"/>
                    </a:prstClr>
                  </a:outerShdw>
                </a:effectLst>
                <a:uLnTx/>
                <a:uFillTx/>
                <a:latin typeface="华文新魏" panose="02010800040101010101" pitchFamily="2" charset="-122"/>
                <a:ea typeface="华文新魏" panose="02010800040101010101" pitchFamily="2" charset="-122"/>
                <a:cs typeface="+mn-cs"/>
              </a:rPr>
              <a:t>（四）火灾引起人员伤亡的机理</a:t>
            </a:r>
            <a:endParaRPr kumimoji="0" lang="zh-CN" altLang="en-US" sz="2100" b="1" i="0" u="none" strike="noStrike" kern="1200" cap="none" spc="0" normalizeH="0" baseline="0" noProof="0" dirty="0">
              <a:ln>
                <a:noFill/>
              </a:ln>
              <a:solidFill>
                <a:schemeClr val="tx1"/>
              </a:solidFill>
              <a:effectLst>
                <a:outerShdw blurRad="63500" dist="38100" dir="5400000" algn="t" rotWithShape="0">
                  <a:prstClr val="black">
                    <a:alpha val="25000"/>
                  </a:prstClr>
                </a:outerShdw>
              </a:effectLst>
              <a:uLnTx/>
              <a:uFillTx/>
              <a:latin typeface="华文新魏" panose="02010800040101010101" pitchFamily="2" charset="-122"/>
              <a:ea typeface="华文新魏" panose="02010800040101010101" pitchFamily="2" charset="-122"/>
              <a:cs typeface="+mn-cs"/>
            </a:endParaRPr>
          </a:p>
        </p:txBody>
      </p:sp>
      <p:sp>
        <p:nvSpPr>
          <p:cNvPr id="36867" name="Rectangle 3"/>
          <p:cNvSpPr>
            <a:spLocks noGrp="1"/>
          </p:cNvSpPr>
          <p:nvPr>
            <p:ph idx="1"/>
          </p:nvPr>
        </p:nvSpPr>
        <p:spPr>
          <a:xfrm>
            <a:off x="500063" y="1428750"/>
            <a:ext cx="8231187" cy="2270125"/>
          </a:xfrm>
          <a:noFill/>
          <a:ln>
            <a:noFill/>
          </a:ln>
        </p:spPr>
        <p:txBody>
          <a:bodyPr/>
          <a:p>
            <a:pPr marL="0" indent="0" eaLnBrk="1" hangingPunct="1">
              <a:lnSpc>
                <a:spcPct val="150000"/>
              </a:lnSpc>
              <a:buNone/>
            </a:pPr>
            <a:r>
              <a:rPr lang="zh-CN" altLang="en-US" sz="1800" dirty="0">
                <a:solidFill>
                  <a:schemeClr val="tx1"/>
                </a:solidFill>
                <a:latin typeface="微软雅黑" panose="020B0503020204020204" pitchFamily="34" charset="-122"/>
                <a:ea typeface="微软雅黑" panose="020B0503020204020204" pitchFamily="34" charset="-122"/>
              </a:rPr>
              <a:t>　</a:t>
            </a:r>
            <a:r>
              <a:rPr lang="zh-CN" altLang="en-US" sz="1800" dirty="0">
                <a:solidFill>
                  <a:schemeClr val="tx1"/>
                </a:solidFill>
                <a:latin typeface="华文新魏" panose="02010800040101010101" pitchFamily="2" charset="-122"/>
                <a:ea typeface="华文新魏" panose="02010800040101010101" pitchFamily="2" charset="-122"/>
              </a:rPr>
              <a:t>　</a:t>
            </a:r>
            <a:r>
              <a:rPr lang="zh-CN" altLang="en-US" sz="2000" b="1" dirty="0">
                <a:solidFill>
                  <a:schemeClr val="tx1"/>
                </a:solidFill>
                <a:latin typeface="华文新魏" panose="02010800040101010101" pitchFamily="2" charset="-122"/>
                <a:ea typeface="华文新魏" panose="02010800040101010101" pitchFamily="2" charset="-122"/>
              </a:rPr>
              <a:t>发生火灾时，火焰灼烧、高温烘烤、房屋倒塌和烟气窒息都能导致伤害。而在这之中</a:t>
            </a:r>
            <a:r>
              <a:rPr lang="en-US" altLang="zh-CN" sz="2000" b="1" dirty="0">
                <a:solidFill>
                  <a:schemeClr val="tx1"/>
                </a:solidFill>
                <a:latin typeface="华文新魏" panose="02010800040101010101" pitchFamily="2" charset="-122"/>
                <a:ea typeface="华文新魏" panose="02010800040101010101" pitchFamily="2" charset="-122"/>
              </a:rPr>
              <a:t>50</a:t>
            </a:r>
            <a:r>
              <a:rPr lang="zh-CN" altLang="en-US" sz="2000" b="1" dirty="0">
                <a:solidFill>
                  <a:schemeClr val="tx1"/>
                </a:solidFill>
                <a:latin typeface="华文新魏" panose="02010800040101010101" pitchFamily="2" charset="-122"/>
                <a:ea typeface="华文新魏" panose="02010800040101010101" pitchFamily="2" charset="-122"/>
              </a:rPr>
              <a:t>％以上的人死于火灾产生的烟气。</a:t>
            </a:r>
            <a:endParaRPr lang="en-US" altLang="zh-CN" sz="2000" b="1" dirty="0">
              <a:solidFill>
                <a:schemeClr val="tx1"/>
              </a:solidFill>
              <a:latin typeface="华文新魏" panose="02010800040101010101" pitchFamily="2" charset="-122"/>
              <a:ea typeface="华文新魏" panose="02010800040101010101" pitchFamily="2" charset="-122"/>
            </a:endParaRPr>
          </a:p>
          <a:p>
            <a:pPr marL="0" indent="0" eaLnBrk="1" hangingPunct="1">
              <a:lnSpc>
                <a:spcPct val="150000"/>
              </a:lnSpc>
              <a:buNone/>
            </a:pPr>
            <a:r>
              <a:rPr lang="zh-CN" altLang="en-US" sz="2000" b="1" dirty="0">
                <a:solidFill>
                  <a:schemeClr val="tx1"/>
                </a:solidFill>
                <a:latin typeface="华文新魏" panose="02010800040101010101" pitchFamily="2" charset="-122"/>
                <a:ea typeface="华文新魏" panose="02010800040101010101" pitchFamily="2" charset="-122"/>
              </a:rPr>
              <a:t>      尤其室内火灾发生时，烟气蔓延速率大大超过火焰蔓延速率，能迅速充满走廊、楼梯间，阻断和封闭疏散通道。火灾烟气含多种有毒成分，并降低能见度，对室内人员的安全构成主要威胁。</a:t>
            </a:r>
            <a:endParaRPr lang="zh-CN" altLang="en-US" sz="2000" b="1" dirty="0">
              <a:solidFill>
                <a:schemeClr val="tx1"/>
              </a:solidFill>
              <a:latin typeface="华文新魏" panose="02010800040101010101" pitchFamily="2" charset="-122"/>
              <a:ea typeface="华文新魏" panose="02010800040101010101" pitchFamily="2" charset="-122"/>
            </a:endParaRPr>
          </a:p>
        </p:txBody>
      </p:sp>
    </p:spTree>
  </p:cSld>
  <p:clrMapOvr>
    <a:masterClrMapping/>
  </p:clrMapOvr>
  <p:transition spd="slow">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3"/>
          <p:cNvSpPr>
            <a:spLocks noGrp="1"/>
          </p:cNvSpPr>
          <p:nvPr>
            <p:ph idx="1"/>
          </p:nvPr>
        </p:nvSpPr>
        <p:spPr>
          <a:xfrm>
            <a:off x="230188" y="857250"/>
            <a:ext cx="8305800" cy="3849688"/>
          </a:xfrm>
        </p:spPr>
        <p:txBody>
          <a:bodyPr vert="horz" wrap="square" lIns="91440" tIns="45720" rIns="91440" bIns="45720" anchor="t"/>
          <a:lstStyle/>
          <a:p>
            <a:pPr marL="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1</a:t>
            </a:r>
            <a:r>
              <a:rPr kumimoji="0"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、一氧化碳中毒。火灾</a:t>
            </a:r>
            <a:r>
              <a:rPr kumimoji="0" lang="zh-CN" altLang="en-US" sz="2000" b="1" i="0" u="none" strike="noStrike" kern="1200" cap="none" spc="0" normalizeH="0" baseline="0" noProof="0" dirty="0">
                <a:ln>
                  <a:noFill/>
                </a:ln>
                <a:solidFill>
                  <a:schemeClr val="tx1"/>
                </a:solidFill>
                <a:effectLst/>
                <a:uLnTx/>
                <a:uFillTx/>
                <a:latin typeface="华文新魏" panose="02010800040101010101" pitchFamily="2" charset="-122"/>
                <a:ea typeface="华文新魏" panose="02010800040101010101" pitchFamily="2" charset="-122"/>
                <a:cs typeface="+mn-cs"/>
              </a:rPr>
              <a:t>死亡</a:t>
            </a:r>
            <a:r>
              <a:rPr kumimoji="0"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人员死因大多与</a:t>
            </a:r>
            <a:r>
              <a:rPr kumimoji="0" lang="zh-CN" altLang="en-US" sz="2000" b="1" i="0" u="none" strike="noStrike" kern="1200" cap="none" spc="0" normalizeH="0" baseline="0" noProof="0" dirty="0">
                <a:ln>
                  <a:noFill/>
                </a:ln>
                <a:solidFill>
                  <a:schemeClr val="tx1"/>
                </a:solidFill>
                <a:effectLst/>
                <a:uLnTx/>
                <a:uFillTx/>
                <a:latin typeface="华文新魏" panose="02010800040101010101" pitchFamily="2" charset="-122"/>
                <a:ea typeface="华文新魏" panose="02010800040101010101" pitchFamily="2" charset="-122"/>
                <a:cs typeface="+mn-cs"/>
              </a:rPr>
              <a:t>吸入过量的</a:t>
            </a:r>
            <a:r>
              <a:rPr kumimoji="0"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一氧化碳</a:t>
            </a:r>
            <a:r>
              <a:rPr kumimoji="0" lang="zh-CN" altLang="en-US" sz="2000" b="1" i="0" u="none" strike="noStrike" kern="1200" cap="none" spc="0" normalizeH="0" baseline="0" noProof="0" dirty="0">
                <a:ln>
                  <a:noFill/>
                </a:ln>
                <a:solidFill>
                  <a:schemeClr val="tx1"/>
                </a:solidFill>
                <a:effectLst/>
                <a:uLnTx/>
                <a:uFillTx/>
                <a:latin typeface="华文新魏" panose="02010800040101010101" pitchFamily="2" charset="-122"/>
                <a:ea typeface="华文新魏" panose="02010800040101010101" pitchFamily="2" charset="-122"/>
                <a:cs typeface="+mn-cs"/>
              </a:rPr>
              <a:t>有关</a:t>
            </a:r>
            <a:r>
              <a:rPr kumimoji="0"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。一氧化碳与红细胞中血红蛋白形成的碳氧血红蛋白的结合能力远大于氧气与血红蛋白结合能力，从而导致机体组织缺氧。</a:t>
            </a:r>
            <a:endParaRPr kumimoji="0" lang="en-US" altLang="zh-CN"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endParaRPr>
          </a:p>
          <a:p>
            <a:pPr marL="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2</a:t>
            </a:r>
            <a:r>
              <a:rPr kumimoji="0"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、空气</a:t>
            </a:r>
            <a:r>
              <a:rPr kumimoji="0" lang="zh-CN" altLang="en-US" sz="2000" b="1" i="0" u="none" strike="noStrike" kern="1200" cap="none" spc="0" normalizeH="0" baseline="0" noProof="0" dirty="0">
                <a:ln>
                  <a:noFill/>
                </a:ln>
                <a:solidFill>
                  <a:schemeClr val="tx1"/>
                </a:solidFill>
                <a:effectLst/>
                <a:uLnTx/>
                <a:uFillTx/>
                <a:latin typeface="华文新魏" panose="02010800040101010101" pitchFamily="2" charset="-122"/>
                <a:ea typeface="华文新魏" panose="02010800040101010101" pitchFamily="2" charset="-122"/>
                <a:cs typeface="+mn-cs"/>
              </a:rPr>
              <a:t>中</a:t>
            </a:r>
            <a:r>
              <a:rPr kumimoji="0"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氧含量下降导致人</a:t>
            </a:r>
            <a:r>
              <a:rPr kumimoji="0" lang="zh-CN" altLang="en-US" sz="2000" b="1" i="0" u="none" strike="noStrike" kern="1200" cap="none" spc="0" normalizeH="0" baseline="0" noProof="0" dirty="0">
                <a:ln>
                  <a:noFill/>
                </a:ln>
                <a:solidFill>
                  <a:schemeClr val="tx1"/>
                </a:solidFill>
                <a:effectLst/>
                <a:uLnTx/>
                <a:uFillTx/>
                <a:latin typeface="华文新魏" panose="02010800040101010101" pitchFamily="2" charset="-122"/>
                <a:ea typeface="华文新魏" panose="02010800040101010101" pitchFamily="2" charset="-122"/>
                <a:cs typeface="+mn-cs"/>
              </a:rPr>
              <a:t>的动作协调</a:t>
            </a:r>
            <a:r>
              <a:rPr kumimoji="0"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能力、判断</a:t>
            </a:r>
            <a:r>
              <a:rPr kumimoji="0" lang="zh-CN" altLang="en-US" sz="2000" b="1" i="0" u="none" strike="noStrike" kern="1200" cap="none" spc="0" normalizeH="0" baseline="0" noProof="0" dirty="0">
                <a:ln>
                  <a:noFill/>
                </a:ln>
                <a:solidFill>
                  <a:schemeClr val="tx1"/>
                </a:solidFill>
                <a:effectLst/>
                <a:uLnTx/>
                <a:uFillTx/>
                <a:latin typeface="华文新魏" panose="02010800040101010101" pitchFamily="2" charset="-122"/>
                <a:ea typeface="华文新魏" panose="02010800040101010101" pitchFamily="2" charset="-122"/>
                <a:cs typeface="+mn-cs"/>
              </a:rPr>
              <a:t>能力</a:t>
            </a:r>
            <a:r>
              <a:rPr kumimoji="0"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下降直至失去知觉。</a:t>
            </a:r>
            <a:endParaRPr kumimoji="0" lang="en-US" altLang="zh-CN"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endParaRPr>
          </a:p>
          <a:p>
            <a:pPr marL="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3</a:t>
            </a:r>
            <a:r>
              <a:rPr kumimoji="0"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、刺激气体的刺激。如二氧化硫、二氧化氮、固体和液体颗粒等，能刺激人的某些感官或功能系统，引起人的不适，如眼睛红肿、疼痛、流泪、流鼻涕、咳嗽等，颗粒则可能进入和堵塞呼吸道。</a:t>
            </a:r>
            <a:endParaRPr kumimoji="0" lang="en-US" altLang="zh-CN"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endParaRPr>
          </a:p>
          <a:p>
            <a:pPr marL="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4</a:t>
            </a:r>
            <a:r>
              <a:rPr kumimoji="0"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、二氧化碳的窒息作用 。其浓度的增加将导致呼吸速率增加。呼吸速率越快，吸入烟气越多，危害越严重。</a:t>
            </a:r>
            <a:endParaRPr kumimoji="0" lang="zh-CN" altLang="en-US" sz="2000" b="1" i="0" u="none" strike="noStrike" kern="1200" cap="none" spc="0" normalizeH="0" baseline="0" noProof="0" dirty="0">
              <a:ln>
                <a:noFill/>
              </a:ln>
              <a:solidFill>
                <a:schemeClr val="tx1"/>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4" descr="15"/>
          <p:cNvPicPr>
            <a:picLocks noChangeAspect="1"/>
          </p:cNvPicPr>
          <p:nvPr/>
        </p:nvPicPr>
        <p:blipFill>
          <a:blip r:embed="rId1"/>
          <a:stretch>
            <a:fillRect/>
          </a:stretch>
        </p:blipFill>
        <p:spPr>
          <a:xfrm>
            <a:off x="0" y="0"/>
            <a:ext cx="9145588" cy="5187950"/>
          </a:xfrm>
          <a:prstGeom prst="rect">
            <a:avLst/>
          </a:prstGeom>
          <a:noFill/>
          <a:ln w="9525">
            <a:noFill/>
          </a:ln>
        </p:spPr>
      </p:pic>
      <p:sp>
        <p:nvSpPr>
          <p:cNvPr id="4" name="Line 5"/>
          <p:cNvSpPr/>
          <p:nvPr/>
        </p:nvSpPr>
        <p:spPr>
          <a:xfrm>
            <a:off x="0" y="2155825"/>
            <a:ext cx="3963988" cy="0"/>
          </a:xfrm>
          <a:prstGeom prst="line">
            <a:avLst/>
          </a:prstGeom>
          <a:ln w="76200" cap="flat" cmpd="sng">
            <a:solidFill>
              <a:srgbClr val="C00000"/>
            </a:solidFill>
            <a:prstDash val="solid"/>
            <a:headEnd type="none" w="med" len="med"/>
            <a:tailEnd type="none" w="med" len="med"/>
          </a:ln>
        </p:spPr>
      </p:sp>
      <p:sp>
        <p:nvSpPr>
          <p:cNvPr id="5" name="Line 6"/>
          <p:cNvSpPr/>
          <p:nvPr/>
        </p:nvSpPr>
        <p:spPr>
          <a:xfrm>
            <a:off x="5106988" y="2155825"/>
            <a:ext cx="4038600" cy="0"/>
          </a:xfrm>
          <a:prstGeom prst="line">
            <a:avLst/>
          </a:prstGeom>
          <a:ln w="76200" cap="flat" cmpd="sng">
            <a:solidFill>
              <a:srgbClr val="C00000"/>
            </a:solidFill>
            <a:prstDash val="solid"/>
            <a:headEnd type="none" w="med" len="med"/>
            <a:tailEnd type="none" w="med" len="med"/>
          </a:ln>
        </p:spPr>
      </p:sp>
      <p:sp>
        <p:nvSpPr>
          <p:cNvPr id="6" name="Oval 7"/>
          <p:cNvSpPr/>
          <p:nvPr/>
        </p:nvSpPr>
        <p:spPr>
          <a:xfrm>
            <a:off x="3582988" y="1165225"/>
            <a:ext cx="1905000" cy="1905000"/>
          </a:xfrm>
          <a:prstGeom prst="ellipse">
            <a:avLst/>
          </a:prstGeom>
          <a:solidFill>
            <a:srgbClr val="C0C0C0"/>
          </a:solidFill>
          <a:ln w="76200" cap="flat" cmpd="sng">
            <a:solidFill>
              <a:srgbClr val="C00000"/>
            </a:solidFill>
            <a:prstDash val="solid"/>
            <a:headEnd type="none" w="med" len="med"/>
            <a:tailEnd type="none" w="med" len="med"/>
          </a:ln>
        </p:spPr>
        <p:txBody>
          <a:bodyPr wrap="none" anchor="ctr"/>
          <a:p>
            <a:pPr algn="ctr"/>
            <a:endParaRPr lang="zh-CN" altLang="en-US" dirty="0">
              <a:solidFill>
                <a:srgbClr val="000000"/>
              </a:solidFill>
              <a:latin typeface="Arial" panose="020B0604020202020204" pitchFamily="34" charset="0"/>
              <a:ea typeface="黑体" panose="02010609060101010101" charset="-122"/>
            </a:endParaRPr>
          </a:p>
        </p:txBody>
      </p:sp>
      <p:sp>
        <p:nvSpPr>
          <p:cNvPr id="7" name="Text Box 4"/>
          <p:cNvSpPr txBox="1"/>
          <p:nvPr/>
        </p:nvSpPr>
        <p:spPr>
          <a:xfrm>
            <a:off x="1143000" y="3370263"/>
            <a:ext cx="6858000" cy="758825"/>
          </a:xfrm>
          <a:prstGeom prst="rect">
            <a:avLst/>
          </a:prstGeom>
          <a:noFill/>
          <a:ln w="9525">
            <a:noFill/>
          </a:ln>
        </p:spPr>
        <p:txBody>
          <a:bodyPr lIns="81667" tIns="40833" rIns="81667" bIns="40833">
            <a:spAutoFit/>
          </a:bodyPr>
          <a:p>
            <a:pPr algn="ctr" defTabSz="815975" eaLnBrk="0" hangingPunct="0"/>
            <a:r>
              <a:rPr lang="zh-CN" altLang="en-US" sz="4400" dirty="0">
                <a:solidFill>
                  <a:srgbClr val="000000"/>
                </a:solidFill>
                <a:latin typeface="微软雅黑" panose="020B0503020204020204" pitchFamily="34" charset="-122"/>
                <a:ea typeface="微软雅黑" panose="020B0503020204020204" pitchFamily="34" charset="-122"/>
              </a:rPr>
              <a:t>灭火的基本原理和方法</a:t>
            </a:r>
            <a:endParaRPr lang="zh-CN" altLang="en-US" sz="4400" dirty="0">
              <a:solidFill>
                <a:srgbClr val="000000"/>
              </a:solidFill>
              <a:latin typeface="微软雅黑" panose="020B0503020204020204" pitchFamily="34" charset="-122"/>
              <a:ea typeface="微软雅黑" panose="020B0503020204020204" pitchFamily="34" charset="-122"/>
            </a:endParaRPr>
          </a:p>
        </p:txBody>
      </p:sp>
      <p:sp>
        <p:nvSpPr>
          <p:cNvPr id="8" name="Text Box 4"/>
          <p:cNvSpPr txBox="1"/>
          <p:nvPr/>
        </p:nvSpPr>
        <p:spPr>
          <a:xfrm>
            <a:off x="3810000" y="1627188"/>
            <a:ext cx="1525588" cy="1096962"/>
          </a:xfrm>
          <a:prstGeom prst="rect">
            <a:avLst/>
          </a:prstGeom>
          <a:noFill/>
          <a:ln w="9525">
            <a:noFill/>
          </a:ln>
        </p:spPr>
        <p:txBody>
          <a:bodyPr lIns="81667" tIns="40833" rIns="81667" bIns="40833">
            <a:spAutoFit/>
          </a:bodyPr>
          <a:p>
            <a:pPr algn="ctr" defTabSz="815975" eaLnBrk="0" hangingPunct="0"/>
            <a:r>
              <a:rPr lang="en-US" altLang="zh-CN" sz="6600" dirty="0">
                <a:solidFill>
                  <a:srgbClr val="000000"/>
                </a:solidFill>
                <a:latin typeface="Arial Black" panose="020B0A04020102020204" pitchFamily="34" charset="0"/>
              </a:rPr>
              <a:t>2</a:t>
            </a:r>
            <a:endParaRPr lang="en-US" altLang="zh-CN" sz="6600" dirty="0">
              <a:solidFill>
                <a:srgbClr val="000000"/>
              </a:solidFill>
              <a:latin typeface="Arial Black" panose="020B0A04020102020204" pitchFamily="34" charset="0"/>
            </a:endParaRPr>
          </a:p>
        </p:txBody>
      </p:sp>
      <p:sp>
        <p:nvSpPr>
          <p:cNvPr id="10" name="矩形 9"/>
          <p:cNvSpPr/>
          <p:nvPr/>
        </p:nvSpPr>
        <p:spPr>
          <a:xfrm>
            <a:off x="0" y="5011738"/>
            <a:ext cx="9145588" cy="168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prstClr val="white"/>
              </a:solidFill>
              <a:effectLst/>
              <a:uLnTx/>
              <a:uFillTx/>
              <a:latin typeface="+mn-lt"/>
              <a:ea typeface="+mn-ea"/>
              <a:cs typeface="+mn-cs"/>
            </a:endParaRPr>
          </a:p>
        </p:txBody>
      </p:sp>
      <p:sp>
        <p:nvSpPr>
          <p:cNvPr id="11" name="矩形 10"/>
          <p:cNvSpPr/>
          <p:nvPr/>
        </p:nvSpPr>
        <p:spPr>
          <a:xfrm>
            <a:off x="-1587" y="-17462"/>
            <a:ext cx="9147175" cy="168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prstClr val="white"/>
              </a:solidFill>
              <a:effectLst/>
              <a:uLnTx/>
              <a:uFillTx/>
              <a:latin typeface="+mn-lt"/>
              <a:ea typeface="+mn-ea"/>
              <a:cs typeface="+mn-cs"/>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000"/>
                                        <p:tgtEl>
                                          <p:spTgt spid="4"/>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2000"/>
                                        <p:tgtEl>
                                          <p:spTgt spid="5"/>
                                        </p:tgtEl>
                                      </p:cBhvr>
                                    </p:animEffect>
                                  </p:childTnLst>
                                </p:cTn>
                              </p:par>
                              <p:par>
                                <p:cTn id="18" presetID="21" presetClass="entr" presetSubtype="2"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2000"/>
                                        <p:tgtEl>
                                          <p:spTgt spid="6"/>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1100"/>
                                        <p:tgtEl>
                                          <p:spTgt spid="8"/>
                                        </p:tgtEl>
                                      </p:cBhvr>
                                    </p:animEffect>
                                  </p:childTnLst>
                                </p:cTn>
                              </p:par>
                            </p:childTnLst>
                          </p:cTn>
                        </p:par>
                        <p:par>
                          <p:cTn id="25" fill="hold">
                            <p:stCondLst>
                              <p:cond delay="4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000000"/>
                                          </p:val>
                                        </p:tav>
                                        <p:tav tm="100000">
                                          <p:val>
                                            <p:strVal val="#ppt_w"/>
                                          </p:val>
                                        </p:tav>
                                      </p:tavLst>
                                    </p:anim>
                                    <p:anim calcmode="lin" valueType="num">
                                      <p:cBhvr>
                                        <p:cTn id="29" dur="500" fill="hold"/>
                                        <p:tgtEl>
                                          <p:spTgt spid="7"/>
                                        </p:tgtEl>
                                        <p:attrNameLst>
                                          <p:attrName>ppt_h</p:attrName>
                                        </p:attrNameLst>
                                      </p:cBhvr>
                                      <p:tavLst>
                                        <p:tav tm="0">
                                          <p:val>
                                            <p:fltVal val="0.000000"/>
                                          </p:val>
                                        </p:tav>
                                        <p:tav tm="100000">
                                          <p:val>
                                            <p:strVal val="#ppt_h"/>
                                          </p:val>
                                        </p:tav>
                                      </p:tavLst>
                                    </p:anim>
                                    <p:anim calcmode="lin" valueType="num">
                                      <p:cBhvr>
                                        <p:cTn id="30" dur="500" fill="hold"/>
                                        <p:tgtEl>
                                          <p:spTgt spid="7"/>
                                        </p:tgtEl>
                                        <p:attrNameLst>
                                          <p:attrName>style.rotation</p:attrName>
                                        </p:attrNameLst>
                                      </p:cBhvr>
                                      <p:tavLst>
                                        <p:tav tm="0">
                                          <p:val>
                                            <p:fltVal val="90.000000"/>
                                          </p:val>
                                        </p:tav>
                                        <p:tav tm="100000">
                                          <p:val>
                                            <p:fltVal val="0.000000"/>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bldLvl="0" animBg="1"/>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Text Box 3"/>
          <p:cNvSpPr txBox="1">
            <a:spLocks noChangeArrowheads="1"/>
          </p:cNvSpPr>
          <p:nvPr/>
        </p:nvSpPr>
        <p:spPr bwMode="auto">
          <a:xfrm>
            <a:off x="382588" y="973138"/>
            <a:ext cx="7315200" cy="3897313"/>
          </a:xfrm>
          <a:prstGeom prst="rect">
            <a:avLst/>
          </a:prstGeom>
          <a:noFill/>
          <a:ln w="9525">
            <a:noFill/>
            <a:miter lim="800000"/>
          </a:ln>
        </p:spPr>
        <p:txBody>
          <a:bodyPr>
            <a:spAutoFit/>
          </a:bodyPr>
          <a:lstStyle/>
          <a:p>
            <a:pPr marR="0" defTabSz="914400">
              <a:lnSpc>
                <a:spcPts val="4240"/>
              </a:lnSpc>
              <a:buClrTx/>
              <a:buSzTx/>
              <a:buFontTx/>
              <a:defRPr/>
            </a:pPr>
            <a:r>
              <a:rPr kumimoji="0" lang="zh-CN" altLang="en-US" kern="1200" cap="none" spc="0" normalizeH="0" baseline="0" noProof="1">
                <a:latin typeface="Arial" panose="020B0604020202020204" pitchFamily="34" charset="0"/>
                <a:ea typeface="方正大黑简体" panose="03000509000000000000" charset="-122"/>
                <a:cs typeface="+mn-cs"/>
              </a:rPr>
              <a:t>　　</a:t>
            </a:r>
            <a:r>
              <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楷体" panose="02010609060101010101" pitchFamily="49" charset="-122"/>
              </a:rPr>
              <a:t>（一</a:t>
            </a:r>
            <a:r>
              <a:rPr kumimoji="0" lang="zh-CN" altLang="en-US"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楷体" panose="02010609060101010101" pitchFamily="49" charset="-122"/>
              </a:rPr>
              <a:t>）</a:t>
            </a:r>
            <a:r>
              <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燃烧的必要条件</a:t>
            </a:r>
            <a:br>
              <a:rPr kumimoji="0" lang="zh-CN" sz="2400" kern="1200" cap="none" spc="0" normalizeH="0" baseline="0" noProof="0" dirty="0">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br>
            <a:r>
              <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      可燃物、氧化剂和温度</a:t>
            </a:r>
            <a:r>
              <a:rPr kumimoji="0" lang="zh-CN" alt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a:t>
            </a:r>
            <a:r>
              <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引火源</a:t>
            </a:r>
            <a:r>
              <a:rPr kumimoji="0" lang="zh-CN" alt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a:t>
            </a:r>
            <a:r>
              <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a:t>
            </a:r>
            <a:endPar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endParaRPr>
          </a:p>
          <a:p>
            <a:pPr marR="0" defTabSz="914400">
              <a:lnSpc>
                <a:spcPts val="4240"/>
              </a:lnSpc>
              <a:buClrTx/>
              <a:buSzTx/>
              <a:buFontTx/>
              <a:defRPr/>
            </a:pPr>
            <a:r>
              <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     只有这三个条件同时具备，才可能发生燃烧现象，无论缺少哪一个条件，燃烧都不能发生。但是，并不是上述三个条件同时存在，就一定会发生燃烧现象，还必须这三个因素相互作用才能发生燃烧。</a:t>
            </a:r>
            <a:br>
              <a:rPr kumimoji="0" lang="zh-CN" sz="2400" kern="1200" cap="none" spc="0" normalizeH="0" baseline="0" noProof="0" dirty="0">
                <a:effectLst>
                  <a:outerShdw blurRad="38100" dist="38100" dir="2700000" algn="tl">
                    <a:srgbClr val="C0C0C0"/>
                  </a:outerShdw>
                </a:effectLst>
                <a:latin typeface="楷体" panose="02010609060101010101" pitchFamily="49" charset="-122"/>
                <a:ea typeface="楷体" panose="02010609060101010101" pitchFamily="49" charset="-122"/>
                <a:cs typeface="+mn-cs"/>
              </a:rPr>
            </a:br>
            <a:endParaRPr kumimoji="0" lang="zh-CN" altLang="en-US" sz="2400" kern="1200" cap="none" spc="0" normalizeH="0" baseline="0" noProof="1">
              <a:effectLst>
                <a:outerShdw blurRad="38100" dist="38100" dir="2700000" algn="tl">
                  <a:srgbClr val="C0C0C0"/>
                </a:outerShdw>
              </a:effectLst>
              <a:latin typeface="楷体" panose="02010609060101010101" pitchFamily="49" charset="-122"/>
              <a:ea typeface="楷体" panose="02010609060101010101" pitchFamily="49" charset="-122"/>
              <a:cs typeface="+mn-cs"/>
            </a:endParaRPr>
          </a:p>
        </p:txBody>
      </p:sp>
      <p:pic>
        <p:nvPicPr>
          <p:cNvPr id="39939" name="Picture 4" descr="16"/>
          <p:cNvPicPr>
            <a:picLocks noGrp="1" noChangeAspect="1"/>
          </p:cNvPicPr>
          <p:nvPr>
            <p:ph idx="1"/>
          </p:nvPr>
        </p:nvPicPr>
        <p:blipFill>
          <a:blip r:embed="rId1"/>
          <a:stretch>
            <a:fillRect/>
          </a:stretch>
        </p:blipFill>
        <p:spPr>
          <a:xfrm>
            <a:off x="6708775" y="3467100"/>
            <a:ext cx="2160588" cy="1320800"/>
          </a:xfrm>
          <a:noFill/>
          <a:ln>
            <a:noFill/>
          </a:ln>
        </p:spPr>
      </p:pic>
    </p:spTree>
  </p:cSld>
  <p:clrMapOvr>
    <a:masterClrMapping/>
  </p:clrMapOvr>
  <p:transition spd="slow">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Text Box 2"/>
          <p:cNvSpPr txBox="1">
            <a:spLocks noChangeArrowheads="1"/>
          </p:cNvSpPr>
          <p:nvPr/>
        </p:nvSpPr>
        <p:spPr bwMode="auto">
          <a:xfrm>
            <a:off x="382588" y="896938"/>
            <a:ext cx="7772400" cy="3008313"/>
          </a:xfrm>
          <a:prstGeom prst="rect">
            <a:avLst/>
          </a:prstGeom>
          <a:noFill/>
          <a:ln w="9525">
            <a:noFill/>
            <a:miter lim="800000"/>
          </a:ln>
        </p:spPr>
        <p:txBody>
          <a:bodyPr>
            <a:spAutoFit/>
          </a:bodyPr>
          <a:lstStyle/>
          <a:p>
            <a:pPr marR="0" defTabSz="914400">
              <a:lnSpc>
                <a:spcPct val="90000"/>
              </a:lnSpc>
              <a:buClrTx/>
              <a:buSzTx/>
              <a:buFontTx/>
              <a:defRPr/>
            </a:pPr>
            <a:r>
              <a:rPr kumimoji="0" lang="zh-CN" altLang="en-US" sz="2000" kern="1200" cap="none" spc="0" normalizeH="0" baseline="0" noProof="1">
                <a:latin typeface="Arial" panose="020B0604020202020204" pitchFamily="34" charset="0"/>
                <a:ea typeface="方正大黑简体" panose="03000509000000000000" charset="-122"/>
                <a:cs typeface="+mn-cs"/>
              </a:rPr>
              <a:t>　　</a:t>
            </a:r>
            <a:r>
              <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楷体" panose="02010609060101010101" pitchFamily="49" charset="-122"/>
              </a:rPr>
              <a:t>（二</a:t>
            </a:r>
            <a:r>
              <a:rPr kumimoji="0" lang="zh-CN" altLang="en-US"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楷体" panose="02010609060101010101" pitchFamily="49" charset="-122"/>
              </a:rPr>
              <a:t>）</a:t>
            </a:r>
            <a:r>
              <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燃烧的充分条件</a:t>
            </a:r>
            <a:endParaRPr kumimoji="0" lang="zh-CN" altLang="en-US"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endParaRPr>
          </a:p>
          <a:p>
            <a:pPr marR="0" defTabSz="914400">
              <a:lnSpc>
                <a:spcPct val="150000"/>
              </a:lnSpc>
              <a:buClrTx/>
              <a:buSzTx/>
              <a:buFontTx/>
              <a:defRPr/>
            </a:pPr>
            <a:r>
              <a:rPr kumimoji="0" lang="zh-CN" altLang="en-US"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     </a:t>
            </a:r>
            <a:r>
              <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一定的可燃物浓度；</a:t>
            </a:r>
            <a:endPar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endParaRPr>
          </a:p>
          <a:p>
            <a:pPr marR="0" defTabSz="914400">
              <a:lnSpc>
                <a:spcPct val="150000"/>
              </a:lnSpc>
              <a:buClrTx/>
              <a:buSzTx/>
              <a:buFontTx/>
              <a:defRPr/>
            </a:pPr>
            <a:r>
              <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     一定的氧气含量；  </a:t>
            </a:r>
            <a:endPar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endParaRPr>
          </a:p>
          <a:p>
            <a:pPr marR="0" defTabSz="914400">
              <a:lnSpc>
                <a:spcPct val="150000"/>
              </a:lnSpc>
              <a:buClrTx/>
              <a:buSzTx/>
              <a:buFontTx/>
              <a:defRPr/>
            </a:pPr>
            <a:r>
              <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     一定的点火能量；</a:t>
            </a:r>
            <a:endPar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endParaRPr>
          </a:p>
          <a:p>
            <a:pPr marR="0" defTabSz="914400">
              <a:lnSpc>
                <a:spcPct val="150000"/>
              </a:lnSpc>
              <a:buClrTx/>
              <a:buSzTx/>
              <a:buFontTx/>
              <a:defRPr/>
            </a:pPr>
            <a:r>
              <a:rPr kumimoji="0" lang="zh-CN"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     未受抑制的链式反应。</a:t>
            </a:r>
            <a:r>
              <a:rPr kumimoji="0" lang="zh-CN" altLang="en-US"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rPr>
              <a:t> </a:t>
            </a:r>
            <a:endParaRPr kumimoji="0" lang="zh-CN" altLang="en-US"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endParaRPr>
          </a:p>
          <a:p>
            <a:pPr marR="0" defTabSz="914400">
              <a:buClrTx/>
              <a:buSzTx/>
              <a:buFont typeface="Arial" panose="020B0604020202020204" pitchFamily="34" charset="0"/>
              <a:defRPr/>
            </a:pPr>
            <a:endParaRPr kumimoji="0" lang="zh-CN" altLang="en-US" sz="24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endParaRPr>
          </a:p>
        </p:txBody>
      </p:sp>
      <p:pic>
        <p:nvPicPr>
          <p:cNvPr id="40963" name="Picture 3" descr="14"/>
          <p:cNvPicPr>
            <a:picLocks noGrp="1" noChangeAspect="1"/>
          </p:cNvPicPr>
          <p:nvPr>
            <p:ph idx="1"/>
          </p:nvPr>
        </p:nvPicPr>
        <p:blipFill>
          <a:blip r:embed="rId1"/>
          <a:stretch>
            <a:fillRect/>
          </a:stretch>
        </p:blipFill>
        <p:spPr>
          <a:xfrm>
            <a:off x="5600700" y="3922713"/>
            <a:ext cx="2322513" cy="996950"/>
          </a:xfrm>
          <a:noFill/>
          <a:ln>
            <a:noFill/>
          </a:ln>
        </p:spPr>
      </p:pic>
    </p:spTree>
  </p:cSld>
  <p:clrMapOvr>
    <a:masterClrMapping/>
  </p:clrMapOvr>
  <p:transition spd="slow">
    <p:cover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Text Box 2"/>
          <p:cNvSpPr txBox="1">
            <a:spLocks noChangeArrowheads="1"/>
          </p:cNvSpPr>
          <p:nvPr/>
        </p:nvSpPr>
        <p:spPr bwMode="auto">
          <a:xfrm>
            <a:off x="2646363" y="200025"/>
            <a:ext cx="7772400" cy="1322388"/>
          </a:xfrm>
          <a:prstGeom prst="rect">
            <a:avLst/>
          </a:prstGeom>
          <a:noFill/>
          <a:ln w="9525">
            <a:noFill/>
            <a:miter lim="800000"/>
          </a:ln>
        </p:spPr>
        <p:txBody>
          <a:bodyPr>
            <a:spAutoFit/>
          </a:bodyPr>
          <a:lstStyle/>
          <a:p>
            <a:pPr marR="0" defTabSz="914400">
              <a:lnSpc>
                <a:spcPct val="150000"/>
              </a:lnSpc>
              <a:buClrTx/>
              <a:buSzTx/>
              <a:buFont typeface="Arial" panose="020B0604020202020204" pitchFamily="34" charset="0"/>
              <a:defRPr/>
            </a:pPr>
            <a:r>
              <a:rPr kumimoji="0" lang="zh-CN" altLang="en-US" sz="2000" kern="1200" cap="none" spc="0" normalizeH="0" baseline="0" noProof="1">
                <a:latin typeface="Arial" panose="020B0604020202020204" pitchFamily="34" charset="0"/>
                <a:ea typeface="方正大黑简体" panose="03000509000000000000" charset="-122"/>
                <a:cs typeface="+mn-cs"/>
              </a:rPr>
              <a:t>　　</a:t>
            </a:r>
            <a:r>
              <a:rPr kumimoji="0" lang="zh-CN" sz="20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楷体" panose="02010609060101010101" pitchFamily="49" charset="-122"/>
              </a:rPr>
              <a:t>（三</a:t>
            </a:r>
            <a:r>
              <a:rPr kumimoji="0" lang="zh-CN" altLang="en-US" sz="20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楷体" panose="02010609060101010101" pitchFamily="49" charset="-122"/>
              </a:rPr>
              <a:t>）对应的灭火方法</a:t>
            </a:r>
            <a:endParaRPr kumimoji="0" lang="zh-CN" sz="2000" kern="1200" cap="none" spc="0" normalizeH="0" baseline="0" noProof="1">
              <a:effectLst>
                <a:outerShdw blurRad="38100" dist="38100" dir="2700000" algn="tl">
                  <a:srgbClr val="C0C0C0"/>
                </a:outerShdw>
              </a:effectLst>
              <a:latin typeface="华文新魏" panose="02010800040101010101" pitchFamily="2" charset="-122"/>
              <a:ea typeface="华文新魏" panose="02010800040101010101" pitchFamily="2" charset="-122"/>
              <a:cs typeface="+mn-cs"/>
            </a:endParaRPr>
          </a:p>
          <a:p>
            <a:pPr marR="0" defTabSz="914400">
              <a:lnSpc>
                <a:spcPct val="150000"/>
              </a:lnSpc>
              <a:buClrTx/>
              <a:buSzTx/>
              <a:buFont typeface="Arial" panose="020B0604020202020204" pitchFamily="34" charset="0"/>
              <a:defRPr/>
            </a:pPr>
            <a:r>
              <a:rPr kumimoji="0" lang="zh-CN" altLang="en-US" sz="2000" kern="1200" cap="none" spc="0" normalizeH="0" baseline="0" noProof="1">
                <a:latin typeface="Arial" panose="020B0604020202020204" pitchFamily="34" charset="0"/>
                <a:ea typeface="方正大黑简体" panose="03000509000000000000" charset="-122"/>
                <a:cs typeface="+mn-cs"/>
              </a:rPr>
              <a:t> </a:t>
            </a:r>
            <a:endParaRPr kumimoji="0" lang="zh-CN" altLang="en-US" sz="2000" kern="1200" cap="none" spc="0" normalizeH="0" baseline="0" noProof="1">
              <a:latin typeface="Arial" panose="020B0604020202020204" pitchFamily="34" charset="0"/>
              <a:ea typeface="方正大黑简体" panose="03000509000000000000" charset="-122"/>
              <a:cs typeface="+mn-cs"/>
            </a:endParaRPr>
          </a:p>
          <a:p>
            <a:pPr marR="0" defTabSz="914400">
              <a:buClrTx/>
              <a:buSzTx/>
              <a:buFont typeface="Arial" panose="020B0604020202020204" pitchFamily="34" charset="0"/>
              <a:defRPr/>
            </a:pPr>
            <a:endParaRPr kumimoji="0" lang="zh-CN" altLang="en-US" sz="2000" kern="1200" cap="none" spc="0" normalizeH="0" baseline="0" noProof="1">
              <a:latin typeface="Arial" panose="020B0604020202020204" pitchFamily="34" charset="0"/>
              <a:ea typeface="方正大黑简体" panose="03000509000000000000" charset="-122"/>
              <a:cs typeface="+mn-cs"/>
            </a:endParaRPr>
          </a:p>
        </p:txBody>
      </p:sp>
      <p:graphicFrame>
        <p:nvGraphicFramePr>
          <p:cNvPr id="7" name="表格 6"/>
          <p:cNvGraphicFramePr/>
          <p:nvPr/>
        </p:nvGraphicFramePr>
        <p:xfrm>
          <a:off x="436563" y="771525"/>
          <a:ext cx="8432800" cy="4125913"/>
        </p:xfrm>
        <a:graphic>
          <a:graphicData uri="http://schemas.openxmlformats.org/drawingml/2006/table">
            <a:tbl>
              <a:tblPr>
                <a:tableStyleId>{5940675A-B579-460E-94D1-54222C63F5DA}</a:tableStyleId>
              </a:tblPr>
              <a:tblGrid>
                <a:gridCol w="1198245"/>
                <a:gridCol w="2620010"/>
                <a:gridCol w="4614545"/>
              </a:tblGrid>
              <a:tr h="365760">
                <a:tc>
                  <a:txBody>
                    <a:bodyPr/>
                    <a:lstStyle/>
                    <a:p>
                      <a:pPr algn="ctr">
                        <a:buNone/>
                      </a:pPr>
                      <a:r>
                        <a:rPr lang="zh-CN" altLang="en-US"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方  法</a:t>
                      </a:r>
                      <a:endParaRPr lang="zh-CN" altLang="en-US"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txBody>
                  <a:tcPr/>
                </a:tc>
                <a:tc>
                  <a:txBody>
                    <a:bodyPr/>
                    <a:lstStyle/>
                    <a:p>
                      <a:pPr algn="ctr">
                        <a:buNone/>
                      </a:pP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原 理</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txBody>
                  <a:tcPr/>
                </a:tc>
                <a:tc>
                  <a:txBody>
                    <a:bodyPr/>
                    <a:lstStyle/>
                    <a:p>
                      <a:pPr algn="ctr">
                        <a:buNone/>
                      </a:pP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应 用 举 例</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txBody>
                  <a:tcPr/>
                </a:tc>
              </a:tr>
              <a:tr h="1188720">
                <a:tc>
                  <a:txBody>
                    <a:bodyPr/>
                    <a:lstStyle/>
                    <a:p>
                      <a:pPr lvl="0" algn="ctr">
                        <a:spcBef>
                          <a:spcPct val="0"/>
                        </a:spcBef>
                        <a:buNone/>
                      </a:pP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隔离法</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txBody>
                  <a:tcPr anchor="ctr"/>
                </a:tc>
                <a:tc>
                  <a:txBody>
                    <a:bodyPr/>
                    <a:lstStyle/>
                    <a:p>
                      <a:pPr lvl="0" algn="l">
                        <a:spcBef>
                          <a:spcPct val="0"/>
                        </a:spcBef>
                        <a:buNone/>
                      </a:pP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使着火物与未着火物隔离，防止扩大燃烧范围</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txBody>
                  <a:tcPr anchor="ctr"/>
                </a:tc>
                <a:tc>
                  <a:txBody>
                    <a:bodyPr/>
                    <a:lstStyle/>
                    <a:p>
                      <a:pPr lvl="0" algn="l">
                        <a:spcBef>
                          <a:spcPct val="0"/>
                        </a:spcBef>
                        <a:buNone/>
                      </a:pPr>
                      <a:r>
                        <a:rPr lang="en-US" altLang="zh-CN" sz="1800" b="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1</a:t>
                      </a: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．将未着火物质搬迁转移到安全处</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p>
                      <a:pPr lvl="0" algn="l" eaLnBrk="0" hangingPunct="0">
                        <a:spcBef>
                          <a:spcPct val="0"/>
                        </a:spcBef>
                        <a:buNone/>
                      </a:pPr>
                      <a:r>
                        <a:rPr lang="en-US" altLang="zh-CN" sz="1800" b="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2</a:t>
                      </a: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．拆除毗连的可燃建（构）筑物</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p>
                      <a:pPr lvl="0" algn="l" eaLnBrk="0" hangingPunct="0">
                        <a:spcBef>
                          <a:spcPct val="0"/>
                        </a:spcBef>
                        <a:buNone/>
                      </a:pPr>
                      <a:r>
                        <a:rPr lang="en-US" altLang="zh-CN" sz="1800" b="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3</a:t>
                      </a: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．关闭燃烧气体（液体）的阀门， 断绝气体（液体）来源</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txBody>
                  <a:tcPr/>
                </a:tc>
              </a:tr>
              <a:tr h="914400">
                <a:tc>
                  <a:txBody>
                    <a:bodyPr/>
                    <a:lstStyle/>
                    <a:p>
                      <a:pPr lvl="0" algn="ctr">
                        <a:spcBef>
                          <a:spcPct val="0"/>
                        </a:spcBef>
                        <a:buNone/>
                      </a:pP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窒息法</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txBody>
                  <a:tcPr anchor="ctr"/>
                </a:tc>
                <a:tc>
                  <a:txBody>
                    <a:bodyPr/>
                    <a:lstStyle/>
                    <a:p>
                      <a:pPr lvl="0" algn="l">
                        <a:spcBef>
                          <a:spcPct val="0"/>
                        </a:spcBef>
                        <a:buNone/>
                      </a:pP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阻止或隔绝新鲜空气进入燃烧区，稀释或降低燃烧区的氧气浓度</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txBody>
                  <a:tcPr anchor="ctr"/>
                </a:tc>
                <a:tc>
                  <a:txBody>
                    <a:bodyPr/>
                    <a:lstStyle/>
                    <a:p>
                      <a:pPr lvl="0" algn="l">
                        <a:spcBef>
                          <a:spcPct val="0"/>
                        </a:spcBef>
                        <a:buNone/>
                      </a:pPr>
                      <a:r>
                        <a:rPr lang="en-US" altLang="zh-CN"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1</a:t>
                      </a: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．封闭着火的空间</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p>
                      <a:pPr lvl="0" algn="l" eaLnBrk="0" hangingPunct="0">
                        <a:spcBef>
                          <a:spcPct val="0"/>
                        </a:spcBef>
                        <a:buNone/>
                      </a:pPr>
                      <a:r>
                        <a:rPr lang="en-US" altLang="zh-CN"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2</a:t>
                      </a: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．往着火的空间充灌惰性气体、水蒸气</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p>
                      <a:pPr lvl="0" algn="l" eaLnBrk="0" hangingPunct="0">
                        <a:spcBef>
                          <a:spcPct val="0"/>
                        </a:spcBef>
                        <a:buNone/>
                      </a:pPr>
                      <a:r>
                        <a:rPr lang="en-US" altLang="zh-CN"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3</a:t>
                      </a: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．用湿棉被、湿麻袋等捂盖已着火的物质</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txBody>
                  <a:tcPr/>
                </a:tc>
              </a:tr>
              <a:tr h="914400">
                <a:tc>
                  <a:txBody>
                    <a:bodyPr/>
                    <a:lstStyle/>
                    <a:p>
                      <a:pPr lvl="0" algn="ctr">
                        <a:spcBef>
                          <a:spcPct val="0"/>
                        </a:spcBef>
                        <a:buNone/>
                      </a:pP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冷却法</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txBody>
                  <a:tcPr anchor="ctr"/>
                </a:tc>
                <a:tc>
                  <a:txBody>
                    <a:bodyPr/>
                    <a:lstStyle/>
                    <a:p>
                      <a:pPr lvl="0" algn="l">
                        <a:spcBef>
                          <a:spcPct val="0"/>
                        </a:spcBef>
                        <a:buNone/>
                      </a:pP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降低燃烧物的温度于燃点之下</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txBody>
                  <a:tcPr anchor="ctr"/>
                </a:tc>
                <a:tc>
                  <a:txBody>
                    <a:bodyPr/>
                    <a:lstStyle/>
                    <a:p>
                      <a:pPr lvl="0" algn="l">
                        <a:spcBef>
                          <a:spcPct val="0"/>
                        </a:spcBef>
                        <a:buNone/>
                      </a:pPr>
                      <a:r>
                        <a:rPr lang="en-US" altLang="zh-CN"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1</a:t>
                      </a: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．用大量的直流水喷射着火物</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p>
                      <a:pPr lvl="0" algn="l" eaLnBrk="0" hangingPunct="0">
                        <a:spcBef>
                          <a:spcPct val="0"/>
                        </a:spcBef>
                        <a:buNone/>
                      </a:pPr>
                      <a:r>
                        <a:rPr lang="en-US" altLang="zh-CN"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2</a:t>
                      </a: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．不间断向着火物附近的未燃烧物喷水降温等</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txBody>
                  <a:tcPr/>
                </a:tc>
              </a:tr>
              <a:tr h="742315">
                <a:tc>
                  <a:txBody>
                    <a:bodyPr/>
                    <a:lstStyle/>
                    <a:p>
                      <a:pPr lvl="0" algn="ctr">
                        <a:spcBef>
                          <a:spcPct val="0"/>
                        </a:spcBef>
                        <a:buNone/>
                      </a:pP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抑制法</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txBody>
                  <a:tcPr anchor="ctr"/>
                </a:tc>
                <a:tc>
                  <a:txBody>
                    <a:bodyPr/>
                    <a:lstStyle/>
                    <a:p>
                      <a:pPr lvl="0" algn="l">
                        <a:spcBef>
                          <a:spcPct val="0"/>
                        </a:spcBef>
                        <a:buNone/>
                      </a:pP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通过干扰抑制自由基，中断燃烧的链式反应</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txBody>
                  <a:tcPr anchor="ctr"/>
                </a:tc>
                <a:tc>
                  <a:txBody>
                    <a:bodyPr/>
                    <a:lstStyle/>
                    <a:p>
                      <a:pPr algn="l">
                        <a:buNone/>
                      </a:pPr>
                      <a:r>
                        <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往着火物上直接喷射卤代烷 、干粉等灭火剂，覆盖火焰，中断燃烧</a:t>
                      </a:r>
                      <a:endParaRPr lang="zh-CN" altLang="en-US" sz="1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txBody>
                  <a:tcPr/>
                </a:tc>
              </a:tr>
            </a:tbl>
          </a:graphicData>
        </a:graphic>
      </p:graphicFrame>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4" descr="15"/>
          <p:cNvPicPr>
            <a:picLocks noChangeAspect="1"/>
          </p:cNvPicPr>
          <p:nvPr/>
        </p:nvPicPr>
        <p:blipFill>
          <a:blip r:embed="rId1"/>
          <a:stretch>
            <a:fillRect/>
          </a:stretch>
        </p:blipFill>
        <p:spPr>
          <a:xfrm>
            <a:off x="0" y="0"/>
            <a:ext cx="9145588" cy="5187950"/>
          </a:xfrm>
          <a:prstGeom prst="rect">
            <a:avLst/>
          </a:prstGeom>
          <a:noFill/>
          <a:ln w="9525">
            <a:noFill/>
          </a:ln>
        </p:spPr>
      </p:pic>
      <p:sp>
        <p:nvSpPr>
          <p:cNvPr id="4" name="Line 5"/>
          <p:cNvSpPr/>
          <p:nvPr/>
        </p:nvSpPr>
        <p:spPr>
          <a:xfrm>
            <a:off x="0" y="2155825"/>
            <a:ext cx="3963988" cy="0"/>
          </a:xfrm>
          <a:prstGeom prst="line">
            <a:avLst/>
          </a:prstGeom>
          <a:ln w="76200" cap="flat" cmpd="sng">
            <a:solidFill>
              <a:srgbClr val="C00000"/>
            </a:solidFill>
            <a:prstDash val="solid"/>
            <a:headEnd type="none" w="med" len="med"/>
            <a:tailEnd type="none" w="med" len="med"/>
          </a:ln>
        </p:spPr>
      </p:sp>
      <p:sp>
        <p:nvSpPr>
          <p:cNvPr id="5" name="Line 6"/>
          <p:cNvSpPr/>
          <p:nvPr/>
        </p:nvSpPr>
        <p:spPr>
          <a:xfrm>
            <a:off x="5106988" y="2155825"/>
            <a:ext cx="4038600" cy="0"/>
          </a:xfrm>
          <a:prstGeom prst="line">
            <a:avLst/>
          </a:prstGeom>
          <a:ln w="76200" cap="flat" cmpd="sng">
            <a:solidFill>
              <a:srgbClr val="C00000"/>
            </a:solidFill>
            <a:prstDash val="solid"/>
            <a:headEnd type="none" w="med" len="med"/>
            <a:tailEnd type="none" w="med" len="med"/>
          </a:ln>
        </p:spPr>
      </p:sp>
      <p:sp>
        <p:nvSpPr>
          <p:cNvPr id="6" name="Oval 7"/>
          <p:cNvSpPr/>
          <p:nvPr/>
        </p:nvSpPr>
        <p:spPr>
          <a:xfrm>
            <a:off x="3582988" y="1165225"/>
            <a:ext cx="1905000" cy="1905000"/>
          </a:xfrm>
          <a:prstGeom prst="ellipse">
            <a:avLst/>
          </a:prstGeom>
          <a:solidFill>
            <a:srgbClr val="C0C0C0"/>
          </a:solidFill>
          <a:ln w="76200" cap="flat" cmpd="sng">
            <a:solidFill>
              <a:srgbClr val="C00000"/>
            </a:solidFill>
            <a:prstDash val="solid"/>
            <a:headEnd type="none" w="med" len="med"/>
            <a:tailEnd type="none" w="med" len="med"/>
          </a:ln>
        </p:spPr>
        <p:txBody>
          <a:bodyPr wrap="none" anchor="ctr"/>
          <a:p>
            <a:pPr algn="ctr"/>
            <a:endParaRPr lang="zh-CN" altLang="en-US" dirty="0">
              <a:solidFill>
                <a:srgbClr val="000000"/>
              </a:solidFill>
              <a:latin typeface="Arial" panose="020B0604020202020204" pitchFamily="34" charset="0"/>
              <a:ea typeface="黑体" panose="02010609060101010101" charset="-122"/>
            </a:endParaRPr>
          </a:p>
        </p:txBody>
      </p:sp>
      <p:sp>
        <p:nvSpPr>
          <p:cNvPr id="7" name="Text Box 4"/>
          <p:cNvSpPr txBox="1"/>
          <p:nvPr/>
        </p:nvSpPr>
        <p:spPr>
          <a:xfrm>
            <a:off x="1079500" y="3421063"/>
            <a:ext cx="6911975" cy="757237"/>
          </a:xfrm>
          <a:prstGeom prst="rect">
            <a:avLst/>
          </a:prstGeom>
          <a:noFill/>
          <a:ln w="9525">
            <a:noFill/>
          </a:ln>
        </p:spPr>
        <p:txBody>
          <a:bodyPr lIns="81667" tIns="40833" rIns="81667" bIns="40833">
            <a:spAutoFit/>
          </a:bodyPr>
          <a:p>
            <a:pPr algn="ctr" defTabSz="815975" eaLnBrk="0" hangingPunct="0"/>
            <a:r>
              <a:rPr lang="zh-CN" altLang="en-US" sz="4400" dirty="0">
                <a:solidFill>
                  <a:srgbClr val="000000"/>
                </a:solidFill>
                <a:latin typeface="微软雅黑" panose="020B0503020204020204" pitchFamily="34" charset="-122"/>
                <a:ea typeface="微软雅黑" panose="020B0503020204020204" pitchFamily="34" charset="-122"/>
              </a:rPr>
              <a:t>消防设施器材的使用</a:t>
            </a:r>
            <a:endParaRPr lang="zh-CN" altLang="en-US" sz="4400" dirty="0">
              <a:solidFill>
                <a:srgbClr val="000000"/>
              </a:solidFill>
              <a:latin typeface="微软雅黑" panose="020B0503020204020204" pitchFamily="34" charset="-122"/>
              <a:ea typeface="微软雅黑" panose="020B0503020204020204" pitchFamily="34" charset="-122"/>
            </a:endParaRPr>
          </a:p>
        </p:txBody>
      </p:sp>
      <p:sp>
        <p:nvSpPr>
          <p:cNvPr id="8" name="Text Box 4"/>
          <p:cNvSpPr txBox="1"/>
          <p:nvPr/>
        </p:nvSpPr>
        <p:spPr>
          <a:xfrm>
            <a:off x="3771900" y="1606550"/>
            <a:ext cx="1525588" cy="1096963"/>
          </a:xfrm>
          <a:prstGeom prst="rect">
            <a:avLst/>
          </a:prstGeom>
          <a:noFill/>
          <a:ln w="9525">
            <a:noFill/>
          </a:ln>
        </p:spPr>
        <p:txBody>
          <a:bodyPr lIns="81667" tIns="40833" rIns="81667" bIns="40833">
            <a:spAutoFit/>
          </a:bodyPr>
          <a:p>
            <a:pPr algn="ctr" defTabSz="815975" eaLnBrk="0" hangingPunct="0"/>
            <a:r>
              <a:rPr lang="en-US" altLang="zh-CN" sz="6600" dirty="0">
                <a:solidFill>
                  <a:srgbClr val="000000"/>
                </a:solidFill>
                <a:latin typeface="Arial Black" panose="020B0A04020102020204" pitchFamily="34" charset="0"/>
              </a:rPr>
              <a:t>3</a:t>
            </a:r>
            <a:endParaRPr lang="en-US" altLang="zh-CN" sz="6600" dirty="0">
              <a:solidFill>
                <a:srgbClr val="000000"/>
              </a:solidFill>
              <a:latin typeface="Arial Black" panose="020B0A04020102020204" pitchFamily="34" charset="0"/>
            </a:endParaRPr>
          </a:p>
        </p:txBody>
      </p:sp>
      <p:sp>
        <p:nvSpPr>
          <p:cNvPr id="10" name="矩形 9"/>
          <p:cNvSpPr/>
          <p:nvPr/>
        </p:nvSpPr>
        <p:spPr>
          <a:xfrm>
            <a:off x="0" y="5011738"/>
            <a:ext cx="9145588" cy="168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prstClr val="white"/>
              </a:solidFill>
              <a:effectLst/>
              <a:uLnTx/>
              <a:uFillTx/>
              <a:latin typeface="+mn-lt"/>
              <a:ea typeface="+mn-ea"/>
              <a:cs typeface="+mn-cs"/>
            </a:endParaRPr>
          </a:p>
        </p:txBody>
      </p:sp>
      <p:sp>
        <p:nvSpPr>
          <p:cNvPr id="11" name="矩形 10"/>
          <p:cNvSpPr/>
          <p:nvPr/>
        </p:nvSpPr>
        <p:spPr>
          <a:xfrm>
            <a:off x="-1587" y="-17462"/>
            <a:ext cx="9147175" cy="168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prstClr val="white"/>
              </a:solidFill>
              <a:effectLst/>
              <a:uLnTx/>
              <a:uFillTx/>
              <a:latin typeface="+mn-lt"/>
              <a:ea typeface="+mn-ea"/>
              <a:cs typeface="+mn-cs"/>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000"/>
                                        <p:tgtEl>
                                          <p:spTgt spid="4"/>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2000"/>
                                        <p:tgtEl>
                                          <p:spTgt spid="5"/>
                                        </p:tgtEl>
                                      </p:cBhvr>
                                    </p:animEffect>
                                  </p:childTnLst>
                                </p:cTn>
                              </p:par>
                              <p:par>
                                <p:cTn id="18" presetID="21" presetClass="entr" presetSubtype="2"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2000"/>
                                        <p:tgtEl>
                                          <p:spTgt spid="6"/>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1100"/>
                                        <p:tgtEl>
                                          <p:spTgt spid="8"/>
                                        </p:tgtEl>
                                      </p:cBhvr>
                                    </p:animEffect>
                                  </p:childTnLst>
                                </p:cTn>
                              </p:par>
                            </p:childTnLst>
                          </p:cTn>
                        </p:par>
                        <p:par>
                          <p:cTn id="25" fill="hold">
                            <p:stCondLst>
                              <p:cond delay="4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000000"/>
                                          </p:val>
                                        </p:tav>
                                        <p:tav tm="100000">
                                          <p:val>
                                            <p:strVal val="#ppt_w"/>
                                          </p:val>
                                        </p:tav>
                                      </p:tavLst>
                                    </p:anim>
                                    <p:anim calcmode="lin" valueType="num">
                                      <p:cBhvr>
                                        <p:cTn id="29" dur="500" fill="hold"/>
                                        <p:tgtEl>
                                          <p:spTgt spid="7"/>
                                        </p:tgtEl>
                                        <p:attrNameLst>
                                          <p:attrName>ppt_h</p:attrName>
                                        </p:attrNameLst>
                                      </p:cBhvr>
                                      <p:tavLst>
                                        <p:tav tm="0">
                                          <p:val>
                                            <p:fltVal val="0.000000"/>
                                          </p:val>
                                        </p:tav>
                                        <p:tav tm="100000">
                                          <p:val>
                                            <p:strVal val="#ppt_h"/>
                                          </p:val>
                                        </p:tav>
                                      </p:tavLst>
                                    </p:anim>
                                    <p:anim calcmode="lin" valueType="num">
                                      <p:cBhvr>
                                        <p:cTn id="30" dur="500" fill="hold"/>
                                        <p:tgtEl>
                                          <p:spTgt spid="7"/>
                                        </p:tgtEl>
                                        <p:attrNameLst>
                                          <p:attrName>style.rotation</p:attrName>
                                        </p:attrNameLst>
                                      </p:cBhvr>
                                      <p:tavLst>
                                        <p:tav tm="0">
                                          <p:val>
                                            <p:fltVal val="90.000000"/>
                                          </p:val>
                                        </p:tav>
                                        <p:tav tm="100000">
                                          <p:val>
                                            <p:fltVal val="0.000000"/>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15340" y="925194"/>
            <a:ext cx="7365365" cy="3046095"/>
          </a:xfrm>
          <a:prstGeom prst="rect">
            <a:avLst/>
          </a:prstGeom>
          <a:noFill/>
        </p:spPr>
        <p:txBody>
          <a:bodyPr>
            <a:spAutoFit/>
          </a:bodyPr>
          <a:lstStyle/>
          <a:p>
            <a:pPr marR="0" defTabSz="914400">
              <a:lnSpc>
                <a:spcPct val="150000"/>
              </a:lnSpc>
              <a:buClrTx/>
              <a:buSzTx/>
              <a:buFontTx/>
              <a:defRPr/>
            </a:pPr>
            <a:r>
              <a:rPr kumimoji="0" lang="en-US" altLang="zh-CN" sz="32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sym typeface="+mn-ea"/>
              </a:rPr>
              <a:t>常见的消防设施器材：火灾自动报警系统、自动喷水灭火系统、消火栓系统、防烟排烟系统以及应急广播，应急照明灯、疏散指示标志、灭火器</a:t>
            </a:r>
            <a:r>
              <a:rPr kumimoji="0" lang="zh-CN" altLang="en-US" sz="32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sym typeface="+mn-ea"/>
              </a:rPr>
              <a:t>、防火门</a:t>
            </a:r>
            <a:r>
              <a:rPr kumimoji="0" lang="en-US" altLang="zh-CN" sz="32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sym typeface="+mn-ea"/>
              </a:rPr>
              <a:t>等。</a:t>
            </a:r>
            <a:endParaRPr kumimoji="0" lang="en-US" altLang="zh-CN" sz="32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sym typeface="+mn-ea"/>
            </a:endParaRPr>
          </a:p>
        </p:txBody>
      </p:sp>
    </p:spTree>
  </p:cSld>
  <p:clrMapOvr>
    <a:masterClrMapping/>
  </p:clrMapOvr>
  <p:transition spd="slow">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2786844" y="143652"/>
            <a:ext cx="4143404" cy="830997"/>
          </a:xfrm>
          <a:prstGeom prst="rect">
            <a:avLst/>
          </a:prstGeom>
          <a:noFill/>
        </p:spPr>
        <p:txBody>
          <a:bodyPr>
            <a:spAutoFit/>
          </a:bodyPr>
          <a:lstStyle/>
          <a:p>
            <a:pPr marR="0" defTabSz="914400">
              <a:lnSpc>
                <a:spcPct val="150000"/>
              </a:lnSpc>
              <a:buClrTx/>
              <a:buSzTx/>
              <a:buFontTx/>
              <a:defRPr/>
            </a:pPr>
            <a:r>
              <a:rPr kumimoji="0" lang="en-US" altLang="zh-CN" sz="32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rPr>
              <a:t>火灾自动报警系统</a:t>
            </a:r>
            <a:endParaRPr kumimoji="0" lang="en-US" altLang="zh-CN" sz="32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endParaRPr>
          </a:p>
        </p:txBody>
      </p:sp>
      <p:pic>
        <p:nvPicPr>
          <p:cNvPr id="12" name="Picture 3" descr="J-SAM-GST9121"/>
          <p:cNvPicPr>
            <a:picLocks noChangeAspect="1"/>
          </p:cNvPicPr>
          <p:nvPr/>
        </p:nvPicPr>
        <p:blipFill>
          <a:blip r:embed="rId1"/>
          <a:stretch>
            <a:fillRect/>
          </a:stretch>
        </p:blipFill>
        <p:spPr>
          <a:xfrm>
            <a:off x="3476625" y="1062038"/>
            <a:ext cx="1281113" cy="1287462"/>
          </a:xfrm>
          <a:prstGeom prst="rect">
            <a:avLst/>
          </a:prstGeom>
          <a:noFill/>
          <a:ln w="9525">
            <a:noFill/>
          </a:ln>
        </p:spPr>
      </p:pic>
      <p:pic>
        <p:nvPicPr>
          <p:cNvPr id="13" name="Picture 6" descr="2010223135610_7054"/>
          <p:cNvPicPr>
            <a:picLocks noChangeAspect="1"/>
          </p:cNvPicPr>
          <p:nvPr/>
        </p:nvPicPr>
        <p:blipFill>
          <a:blip r:embed="rId2">
            <a:clrChange>
              <a:clrFrom>
                <a:srgbClr val="FFFFFF"/>
              </a:clrFrom>
              <a:clrTo>
                <a:srgbClr val="FFFFFF">
                  <a:alpha val="0"/>
                </a:srgbClr>
              </a:clrTo>
            </a:clrChange>
          </a:blip>
          <a:stretch>
            <a:fillRect/>
          </a:stretch>
        </p:blipFill>
        <p:spPr>
          <a:xfrm>
            <a:off x="4983163" y="982663"/>
            <a:ext cx="1757362" cy="1755775"/>
          </a:xfrm>
          <a:prstGeom prst="rect">
            <a:avLst/>
          </a:prstGeom>
          <a:noFill/>
          <a:ln w="9525">
            <a:noFill/>
          </a:ln>
        </p:spPr>
      </p:pic>
      <p:pic>
        <p:nvPicPr>
          <p:cNvPr id="14" name="Picture 7" descr="1244019436170"/>
          <p:cNvPicPr>
            <a:picLocks noChangeAspect="1"/>
          </p:cNvPicPr>
          <p:nvPr/>
        </p:nvPicPr>
        <p:blipFill>
          <a:blip r:embed="rId3"/>
          <a:stretch>
            <a:fillRect/>
          </a:stretch>
        </p:blipFill>
        <p:spPr>
          <a:xfrm>
            <a:off x="3370263" y="2738438"/>
            <a:ext cx="1493837" cy="1368425"/>
          </a:xfrm>
          <a:prstGeom prst="rect">
            <a:avLst/>
          </a:prstGeom>
          <a:noFill/>
          <a:ln w="9525">
            <a:noFill/>
          </a:ln>
        </p:spPr>
      </p:pic>
      <p:pic>
        <p:nvPicPr>
          <p:cNvPr id="15" name="图片 3" descr="24486528_1"/>
          <p:cNvPicPr>
            <a:picLocks noChangeAspect="1"/>
          </p:cNvPicPr>
          <p:nvPr/>
        </p:nvPicPr>
        <p:blipFill>
          <a:blip r:embed="rId4">
            <a:clrChange>
              <a:clrFrom>
                <a:srgbClr val="FFFFFF"/>
              </a:clrFrom>
              <a:clrTo>
                <a:srgbClr val="FFFFFF">
                  <a:alpha val="0"/>
                </a:srgbClr>
              </a:clrTo>
            </a:clrChange>
          </a:blip>
          <a:srcRect l="6728" t="13997" r="10330" b="9271"/>
          <a:stretch>
            <a:fillRect/>
          </a:stretch>
        </p:blipFill>
        <p:spPr>
          <a:xfrm>
            <a:off x="655638" y="952500"/>
            <a:ext cx="2427287" cy="2743200"/>
          </a:xfrm>
          <a:prstGeom prst="rect">
            <a:avLst/>
          </a:prstGeom>
          <a:noFill/>
          <a:ln w="9525">
            <a:noFill/>
          </a:ln>
        </p:spPr>
      </p:pic>
      <p:pic>
        <p:nvPicPr>
          <p:cNvPr id="16" name="Picture 8" descr="201051795207081"/>
          <p:cNvPicPr>
            <a:picLocks noChangeAspect="1"/>
          </p:cNvPicPr>
          <p:nvPr/>
        </p:nvPicPr>
        <p:blipFill>
          <a:blip r:embed="rId5">
            <a:clrChange>
              <a:clrFrom>
                <a:srgbClr val="FFFFFF"/>
              </a:clrFrom>
              <a:clrTo>
                <a:srgbClr val="FFFFFF">
                  <a:alpha val="0"/>
                </a:srgbClr>
              </a:clrTo>
            </a:clrChange>
          </a:blip>
          <a:stretch>
            <a:fillRect/>
          </a:stretch>
        </p:blipFill>
        <p:spPr>
          <a:xfrm>
            <a:off x="5978525" y="1154113"/>
            <a:ext cx="1993900" cy="2836862"/>
          </a:xfrm>
          <a:prstGeom prst="rect">
            <a:avLst/>
          </a:prstGeom>
          <a:noFill/>
          <a:ln w="9525">
            <a:noFill/>
          </a:ln>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100000">
                                          <p:val>
                                            <p:strVal val="#ppt_x"/>
                                          </p:val>
                                        </p:tav>
                                      </p:tavLst>
                                    </p:anim>
                                    <p:anim calcmode="lin" valueType="num">
                                      <p:cBhvr>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215472" y="143652"/>
            <a:ext cx="3429024" cy="830997"/>
          </a:xfrm>
          <a:prstGeom prst="rect">
            <a:avLst/>
          </a:prstGeom>
          <a:noFill/>
        </p:spPr>
        <p:txBody>
          <a:bodyPr>
            <a:spAutoFit/>
          </a:bodyPr>
          <a:lstStyle/>
          <a:p>
            <a:pPr marR="0" defTabSz="914400">
              <a:lnSpc>
                <a:spcPct val="150000"/>
              </a:lnSpc>
              <a:buClrTx/>
              <a:buSzTx/>
              <a:buFontTx/>
              <a:defRPr/>
            </a:pPr>
            <a:r>
              <a:rPr kumimoji="0" lang="en-US" altLang="zh-CN" sz="32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sym typeface="+mn-ea"/>
              </a:rPr>
              <a:t>消火栓系统</a:t>
            </a:r>
            <a:endParaRPr kumimoji="0" lang="en-US" altLang="zh-CN" sz="32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endParaRPr>
          </a:p>
        </p:txBody>
      </p:sp>
      <p:grpSp>
        <p:nvGrpSpPr>
          <p:cNvPr id="2" name="Group 4"/>
          <p:cNvGrpSpPr/>
          <p:nvPr/>
        </p:nvGrpSpPr>
        <p:grpSpPr>
          <a:xfrm>
            <a:off x="2595563" y="882650"/>
            <a:ext cx="2433637" cy="3308350"/>
            <a:chOff x="1920" y="1152"/>
            <a:chExt cx="1950" cy="2651"/>
          </a:xfrm>
        </p:grpSpPr>
        <p:pic>
          <p:nvPicPr>
            <p:cNvPr id="46086" name="Picture 5" descr="6dd2e27be32fb2b8"/>
            <p:cNvPicPr>
              <a:picLocks noChangeAspect="1"/>
            </p:cNvPicPr>
            <p:nvPr/>
          </p:nvPicPr>
          <p:blipFill>
            <a:blip r:embed="rId1">
              <a:clrChange>
                <a:clrFrom>
                  <a:srgbClr val="FEFEFE"/>
                </a:clrFrom>
                <a:clrTo>
                  <a:srgbClr val="FEFEFE">
                    <a:alpha val="0"/>
                  </a:srgbClr>
                </a:clrTo>
              </a:clrChange>
            </a:blip>
            <a:stretch>
              <a:fillRect/>
            </a:stretch>
          </p:blipFill>
          <p:spPr>
            <a:xfrm>
              <a:off x="2352" y="2640"/>
              <a:ext cx="1488" cy="1163"/>
            </a:xfrm>
            <a:prstGeom prst="rect">
              <a:avLst/>
            </a:prstGeom>
            <a:noFill/>
            <a:ln w="9525">
              <a:noFill/>
            </a:ln>
          </p:spPr>
        </p:pic>
        <p:pic>
          <p:nvPicPr>
            <p:cNvPr id="46087" name="Picture 6" descr="u=4148509916,2140724046&amp;fm=21&amp;gp=0"/>
            <p:cNvPicPr>
              <a:picLocks noChangeAspect="1"/>
            </p:cNvPicPr>
            <p:nvPr/>
          </p:nvPicPr>
          <p:blipFill>
            <a:blip r:embed="rId2">
              <a:clrChange>
                <a:clrFrom>
                  <a:srgbClr val="FFFFFF"/>
                </a:clrFrom>
                <a:clrTo>
                  <a:srgbClr val="FFFFFF">
                    <a:alpha val="0"/>
                  </a:srgbClr>
                </a:clrTo>
              </a:clrChange>
            </a:blip>
            <a:stretch>
              <a:fillRect/>
            </a:stretch>
          </p:blipFill>
          <p:spPr>
            <a:xfrm>
              <a:off x="1920" y="1152"/>
              <a:ext cx="1950" cy="1464"/>
            </a:xfrm>
            <a:prstGeom prst="rect">
              <a:avLst/>
            </a:prstGeom>
            <a:noFill/>
            <a:ln w="9525">
              <a:noFill/>
            </a:ln>
          </p:spPr>
        </p:pic>
      </p:grpSp>
      <p:pic>
        <p:nvPicPr>
          <p:cNvPr id="24582" name="图片 2" descr="u=3676657408,423795498&amp;fm=23&amp;gp=0"/>
          <p:cNvPicPr>
            <a:picLocks noChangeAspect="1"/>
          </p:cNvPicPr>
          <p:nvPr/>
        </p:nvPicPr>
        <p:blipFill>
          <a:blip r:embed="rId3">
            <a:clrChange>
              <a:clrFrom>
                <a:srgbClr val="FFFCFD"/>
              </a:clrFrom>
              <a:clrTo>
                <a:srgbClr val="FFFCFD">
                  <a:alpha val="0"/>
                </a:srgbClr>
              </a:clrTo>
            </a:clrChange>
          </a:blip>
          <a:stretch>
            <a:fillRect/>
          </a:stretch>
        </p:blipFill>
        <p:spPr>
          <a:xfrm>
            <a:off x="609600" y="1384300"/>
            <a:ext cx="1489075" cy="1470025"/>
          </a:xfrm>
          <a:prstGeom prst="rect">
            <a:avLst/>
          </a:prstGeom>
          <a:noFill/>
          <a:ln w="9525">
            <a:noFill/>
          </a:ln>
        </p:spPr>
      </p:pic>
      <p:pic>
        <p:nvPicPr>
          <p:cNvPr id="24583" name="图片 4" descr="20150517130313_4567"/>
          <p:cNvPicPr>
            <a:picLocks noChangeAspect="1"/>
          </p:cNvPicPr>
          <p:nvPr/>
        </p:nvPicPr>
        <p:blipFill>
          <a:blip r:embed="rId4">
            <a:clrChange>
              <a:clrFrom>
                <a:srgbClr val="FFFFFF"/>
              </a:clrFrom>
              <a:clrTo>
                <a:srgbClr val="FFFFFF">
                  <a:alpha val="0"/>
                </a:srgbClr>
              </a:clrTo>
            </a:clrChange>
          </a:blip>
          <a:stretch>
            <a:fillRect/>
          </a:stretch>
        </p:blipFill>
        <p:spPr>
          <a:xfrm>
            <a:off x="5176838" y="592138"/>
            <a:ext cx="3316287" cy="3314700"/>
          </a:xfrm>
          <a:prstGeom prst="rect">
            <a:avLst/>
          </a:prstGeom>
          <a:noFill/>
          <a:ln w="9525">
            <a:noFill/>
          </a:ln>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ppt_x</p:attrName>
                                        </p:attrNameLst>
                                      </p:cBhvr>
                                      <p:tavLst>
                                        <p:tav tm="0">
                                          <p:val>
                                            <p:strVal val="#ppt_x"/>
                                          </p:val>
                                        </p:tav>
                                        <p:tav tm="100000">
                                          <p:val>
                                            <p:strVal val="#ppt_x"/>
                                          </p:val>
                                        </p:tav>
                                      </p:tavLst>
                                    </p:anim>
                                    <p:anim calcmode="lin" valueType="num">
                                      <p:cBhvr>
                                        <p:cTn id="8"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p:cTn id="19" dur="500" fill="hold"/>
                                        <p:tgtEl>
                                          <p:spTgt spid="24583"/>
                                        </p:tgtEl>
                                        <p:attrNameLst>
                                          <p:attrName>ppt_x</p:attrName>
                                        </p:attrNameLst>
                                      </p:cBhvr>
                                      <p:tavLst>
                                        <p:tav tm="0">
                                          <p:val>
                                            <p:strVal val="#ppt_x"/>
                                          </p:val>
                                        </p:tav>
                                        <p:tav tm="100000">
                                          <p:val>
                                            <p:strVal val="#ppt_x"/>
                                          </p:val>
                                        </p:tav>
                                      </p:tavLst>
                                    </p:anim>
                                    <p:anim calcmode="lin" valueType="num">
                                      <p:cBhvr>
                                        <p:cTn id="20"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4" descr="15"/>
          <p:cNvPicPr>
            <a:picLocks noChangeAspect="1"/>
          </p:cNvPicPr>
          <p:nvPr/>
        </p:nvPicPr>
        <p:blipFill>
          <a:blip r:embed="rId1"/>
          <a:stretch>
            <a:fillRect/>
          </a:stretch>
        </p:blipFill>
        <p:spPr>
          <a:xfrm>
            <a:off x="71438" y="-42862"/>
            <a:ext cx="9145587" cy="5187950"/>
          </a:xfrm>
          <a:prstGeom prst="rect">
            <a:avLst/>
          </a:prstGeom>
          <a:noFill/>
          <a:ln w="9525">
            <a:noFill/>
          </a:ln>
        </p:spPr>
      </p:pic>
      <p:sp>
        <p:nvSpPr>
          <p:cNvPr id="63" name="矩形 62"/>
          <p:cNvSpPr/>
          <p:nvPr/>
        </p:nvSpPr>
        <p:spPr>
          <a:xfrm>
            <a:off x="333375" y="2644775"/>
            <a:ext cx="381000" cy="719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3" name="矩形 2"/>
          <p:cNvSpPr/>
          <p:nvPr/>
        </p:nvSpPr>
        <p:spPr>
          <a:xfrm>
            <a:off x="328613" y="1857375"/>
            <a:ext cx="381000" cy="720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35" name="矩形 34"/>
          <p:cNvSpPr/>
          <p:nvPr/>
        </p:nvSpPr>
        <p:spPr>
          <a:xfrm>
            <a:off x="763588" y="1857375"/>
            <a:ext cx="3594100" cy="720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51" name="矩形 50"/>
          <p:cNvSpPr/>
          <p:nvPr/>
        </p:nvSpPr>
        <p:spPr>
          <a:xfrm>
            <a:off x="5216525" y="1857375"/>
            <a:ext cx="3594100" cy="720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50" name="矩形 49"/>
          <p:cNvSpPr/>
          <p:nvPr/>
        </p:nvSpPr>
        <p:spPr>
          <a:xfrm>
            <a:off x="763588" y="2644775"/>
            <a:ext cx="3594100" cy="719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61" name="矩形 60"/>
          <p:cNvSpPr/>
          <p:nvPr/>
        </p:nvSpPr>
        <p:spPr>
          <a:xfrm>
            <a:off x="5216525" y="2644775"/>
            <a:ext cx="3594100" cy="719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52" name="矩形 51"/>
          <p:cNvSpPr/>
          <p:nvPr/>
        </p:nvSpPr>
        <p:spPr>
          <a:xfrm>
            <a:off x="763588" y="3430588"/>
            <a:ext cx="3594100" cy="719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53" name="矩形 52"/>
          <p:cNvSpPr/>
          <p:nvPr/>
        </p:nvSpPr>
        <p:spPr>
          <a:xfrm>
            <a:off x="5216525" y="3430588"/>
            <a:ext cx="3594100" cy="719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62" name="矩形 61"/>
          <p:cNvSpPr/>
          <p:nvPr/>
        </p:nvSpPr>
        <p:spPr>
          <a:xfrm>
            <a:off x="4787900" y="1857375"/>
            <a:ext cx="381000" cy="720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64" name="矩形 63"/>
          <p:cNvSpPr/>
          <p:nvPr/>
        </p:nvSpPr>
        <p:spPr>
          <a:xfrm>
            <a:off x="4787900" y="2644775"/>
            <a:ext cx="381000" cy="719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65" name="矩形 64"/>
          <p:cNvSpPr/>
          <p:nvPr/>
        </p:nvSpPr>
        <p:spPr>
          <a:xfrm>
            <a:off x="333375" y="3430588"/>
            <a:ext cx="381000" cy="719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66" name="矩形 65"/>
          <p:cNvSpPr/>
          <p:nvPr/>
        </p:nvSpPr>
        <p:spPr>
          <a:xfrm>
            <a:off x="4787900" y="3430588"/>
            <a:ext cx="381000" cy="719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2" name="矩形 1"/>
          <p:cNvSpPr/>
          <p:nvPr/>
        </p:nvSpPr>
        <p:spPr>
          <a:xfrm>
            <a:off x="0" y="839788"/>
            <a:ext cx="3201988"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23" name="矩形 22"/>
          <p:cNvSpPr/>
          <p:nvPr/>
        </p:nvSpPr>
        <p:spPr>
          <a:xfrm>
            <a:off x="5957888" y="847725"/>
            <a:ext cx="3201988"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36" name="TextBox 35"/>
          <p:cNvSpPr txBox="1"/>
          <p:nvPr/>
        </p:nvSpPr>
        <p:spPr>
          <a:xfrm>
            <a:off x="3895725" y="495300"/>
            <a:ext cx="1366838" cy="711200"/>
          </a:xfrm>
          <a:prstGeom prst="rect">
            <a:avLst/>
          </a:prstGeom>
          <a:noFill/>
          <a:ln w="9525">
            <a:noFill/>
          </a:ln>
        </p:spPr>
        <p:txBody>
          <a:bodyPr wrap="none" lIns="91444" tIns="45722" rIns="91444" bIns="45722">
            <a:spAutoFit/>
          </a:bodyPr>
          <a:p>
            <a:pPr algn="ctr"/>
            <a:r>
              <a:rPr lang="zh-CN" altLang="en-US" sz="4000" dirty="0">
                <a:solidFill>
                  <a:srgbClr val="C00000"/>
                </a:solidFill>
                <a:latin typeface="微软雅黑" panose="020B0503020204020204" pitchFamily="34" charset="-122"/>
                <a:ea typeface="微软雅黑" panose="020B0503020204020204" pitchFamily="34" charset="-122"/>
              </a:rPr>
              <a:t>目 录</a:t>
            </a:r>
            <a:endParaRPr lang="zh-CN" altLang="en-US" sz="4000" dirty="0">
              <a:solidFill>
                <a:srgbClr val="C0000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825875" y="1044575"/>
            <a:ext cx="1509713" cy="461963"/>
          </a:xfrm>
          <a:prstGeom prst="rect">
            <a:avLst/>
          </a:prstGeom>
          <a:noFill/>
          <a:ln w="9525">
            <a:noFill/>
          </a:ln>
        </p:spPr>
        <p:txBody>
          <a:bodyPr wrap="none" lIns="91444" tIns="45722" rIns="91444" bIns="45722">
            <a:spAutoFit/>
          </a:bodyPr>
          <a:p>
            <a:pPr algn="ctr"/>
            <a:r>
              <a:rPr lang="en-US" altLang="zh-CN" sz="2400" dirty="0">
                <a:solidFill>
                  <a:srgbClr val="CC0000"/>
                </a:solidFill>
                <a:latin typeface="微软雅黑" panose="020B0503020204020204" pitchFamily="34" charset="-122"/>
                <a:ea typeface="微软雅黑" panose="020B0503020204020204" pitchFamily="34" charset="-122"/>
              </a:rPr>
              <a:t>Contents</a:t>
            </a:r>
            <a:endParaRPr lang="zh-CN" altLang="en-US" sz="2400" dirty="0">
              <a:solidFill>
                <a:srgbClr val="CC0000"/>
              </a:solidFill>
              <a:latin typeface="微软雅黑" panose="020B0503020204020204" pitchFamily="34" charset="-122"/>
              <a:ea typeface="微软雅黑" panose="020B0503020204020204" pitchFamily="34" charset="-122"/>
            </a:endParaRPr>
          </a:p>
        </p:txBody>
      </p:sp>
      <p:sp>
        <p:nvSpPr>
          <p:cNvPr id="38" name="等腰三角形 37"/>
          <p:cNvSpPr/>
          <p:nvPr/>
        </p:nvSpPr>
        <p:spPr>
          <a:xfrm rot="5400000" flipV="1">
            <a:off x="3569494" y="699294"/>
            <a:ext cx="350838" cy="3016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4" tIns="45722" rIns="91444" bIns="45722"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9" name="等腰三角形 38"/>
          <p:cNvSpPr/>
          <p:nvPr/>
        </p:nvSpPr>
        <p:spPr>
          <a:xfrm rot="16200000" flipH="1" flipV="1">
            <a:off x="5204619" y="699294"/>
            <a:ext cx="350838" cy="3016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4" tIns="45722" rIns="91444" bIns="45722"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0" name="TextBox 31"/>
          <p:cNvSpPr txBox="1"/>
          <p:nvPr/>
        </p:nvSpPr>
        <p:spPr>
          <a:xfrm>
            <a:off x="285750" y="2000250"/>
            <a:ext cx="500063" cy="398463"/>
          </a:xfrm>
          <a:prstGeom prst="rect">
            <a:avLst/>
          </a:prstGeom>
          <a:noFill/>
          <a:ln w="9525">
            <a:noFill/>
          </a:ln>
        </p:spPr>
        <p:txBody>
          <a:bodyPr>
            <a:spAutoFit/>
          </a:bodyPr>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1" name="TextBox 31"/>
          <p:cNvSpPr txBox="1"/>
          <p:nvPr/>
        </p:nvSpPr>
        <p:spPr>
          <a:xfrm>
            <a:off x="857250" y="2000250"/>
            <a:ext cx="3109913" cy="401638"/>
          </a:xfrm>
          <a:prstGeom prst="rect">
            <a:avLst/>
          </a:prstGeom>
          <a:noFill/>
          <a:ln w="9525">
            <a:noFill/>
          </a:ln>
        </p:spPr>
        <p:txBody>
          <a:bodyPr>
            <a:spAutoFit/>
          </a:bodyPr>
          <a:p>
            <a:r>
              <a:rPr lang="zh-CN" altLang="en-US" sz="2000" b="0" dirty="0">
                <a:solidFill>
                  <a:schemeClr val="bg1"/>
                </a:solidFill>
                <a:latin typeface="微软雅黑" panose="020B0503020204020204" pitchFamily="34" charset="-122"/>
                <a:ea typeface="微软雅黑" panose="020B0503020204020204" pitchFamily="34" charset="-122"/>
              </a:rPr>
              <a:t>关于火灾</a:t>
            </a:r>
            <a:endParaRPr lang="zh-CN" altLang="en-US" sz="2000" b="0" dirty="0">
              <a:solidFill>
                <a:schemeClr val="bg1"/>
              </a:solidFill>
              <a:latin typeface="微软雅黑" panose="020B0503020204020204" pitchFamily="34" charset="-122"/>
              <a:ea typeface="微软雅黑" panose="020B0503020204020204" pitchFamily="34" charset="-122"/>
            </a:endParaRPr>
          </a:p>
        </p:txBody>
      </p:sp>
      <p:sp>
        <p:nvSpPr>
          <p:cNvPr id="44" name="TextBox 31"/>
          <p:cNvSpPr txBox="1"/>
          <p:nvPr/>
        </p:nvSpPr>
        <p:spPr>
          <a:xfrm>
            <a:off x="285750" y="2787650"/>
            <a:ext cx="500063" cy="398463"/>
          </a:xfrm>
          <a:prstGeom prst="rect">
            <a:avLst/>
          </a:prstGeom>
          <a:noFill/>
          <a:ln w="9525">
            <a:noFill/>
          </a:ln>
        </p:spPr>
        <p:txBody>
          <a:bodyPr>
            <a:spAutoFit/>
          </a:bodyPr>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 name="TextBox 31"/>
          <p:cNvSpPr txBox="1"/>
          <p:nvPr/>
        </p:nvSpPr>
        <p:spPr>
          <a:xfrm>
            <a:off x="857250" y="2822575"/>
            <a:ext cx="3109913" cy="400050"/>
          </a:xfrm>
          <a:prstGeom prst="rect">
            <a:avLst/>
          </a:prstGeom>
          <a:noFill/>
          <a:ln w="9525">
            <a:noFill/>
          </a:ln>
        </p:spPr>
        <p:txBody>
          <a:bodyPr>
            <a:spAutoFit/>
          </a:bodyPr>
          <a:p>
            <a:r>
              <a:rPr lang="zh-CN" altLang="en-US" sz="2000" b="0" dirty="0">
                <a:solidFill>
                  <a:schemeClr val="bg1"/>
                </a:solidFill>
                <a:latin typeface="微软雅黑" panose="020B0503020204020204" pitchFamily="34" charset="-122"/>
                <a:ea typeface="微软雅黑" panose="020B0503020204020204" pitchFamily="34" charset="-122"/>
              </a:rPr>
              <a:t>灭火的基本原理和方法</a:t>
            </a:r>
            <a:endParaRPr lang="zh-CN" altLang="en-US" sz="2000" b="0" dirty="0">
              <a:solidFill>
                <a:schemeClr val="bg1"/>
              </a:solidFill>
              <a:latin typeface="微软雅黑" panose="020B0503020204020204" pitchFamily="34" charset="-122"/>
              <a:ea typeface="微软雅黑" panose="020B0503020204020204" pitchFamily="34" charset="-122"/>
            </a:endParaRPr>
          </a:p>
        </p:txBody>
      </p:sp>
      <p:sp>
        <p:nvSpPr>
          <p:cNvPr id="48" name="TextBox 31"/>
          <p:cNvSpPr txBox="1"/>
          <p:nvPr/>
        </p:nvSpPr>
        <p:spPr>
          <a:xfrm>
            <a:off x="285750" y="3573463"/>
            <a:ext cx="500063" cy="398462"/>
          </a:xfrm>
          <a:prstGeom prst="rect">
            <a:avLst/>
          </a:prstGeom>
          <a:noFill/>
          <a:ln w="9525">
            <a:noFill/>
          </a:ln>
        </p:spPr>
        <p:txBody>
          <a:bodyPr>
            <a:spAutoFit/>
          </a:bodyPr>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9" name="TextBox 31"/>
          <p:cNvSpPr txBox="1"/>
          <p:nvPr/>
        </p:nvSpPr>
        <p:spPr>
          <a:xfrm>
            <a:off x="857250" y="3573463"/>
            <a:ext cx="3286125" cy="400050"/>
          </a:xfrm>
          <a:prstGeom prst="rect">
            <a:avLst/>
          </a:prstGeom>
          <a:noFill/>
          <a:ln w="9525">
            <a:noFill/>
          </a:ln>
        </p:spPr>
        <p:txBody>
          <a:bodyPr>
            <a:spAutoFit/>
          </a:bodyPr>
          <a:p>
            <a:r>
              <a:rPr lang="zh-CN" altLang="en-US" sz="2000" b="0" dirty="0">
                <a:solidFill>
                  <a:schemeClr val="bg1"/>
                </a:solidFill>
                <a:latin typeface="微软雅黑" panose="020B0503020204020204" pitchFamily="34" charset="-122"/>
                <a:ea typeface="微软雅黑" panose="020B0503020204020204" pitchFamily="34" charset="-122"/>
              </a:rPr>
              <a:t>消防设施器材的使用</a:t>
            </a:r>
            <a:endParaRPr lang="zh-CN" altLang="en-US" sz="2000" b="0" dirty="0">
              <a:solidFill>
                <a:schemeClr val="bg1"/>
              </a:solidFill>
              <a:latin typeface="微软雅黑" panose="020B0503020204020204" pitchFamily="34" charset="-122"/>
              <a:ea typeface="微软雅黑" panose="020B0503020204020204" pitchFamily="34" charset="-122"/>
            </a:endParaRPr>
          </a:p>
        </p:txBody>
      </p:sp>
      <p:pic>
        <p:nvPicPr>
          <p:cNvPr id="2050" name="Picture 2" descr="E:\我图PPT\00001PNG素材\底边条\方块条副本55.png"/>
          <p:cNvPicPr>
            <a:picLocks noChangeAspect="1"/>
          </p:cNvPicPr>
          <p:nvPr/>
        </p:nvPicPr>
        <p:blipFill>
          <a:blip r:embed="rId2"/>
          <a:srcRect b="79247"/>
          <a:stretch>
            <a:fillRect/>
          </a:stretch>
        </p:blipFill>
        <p:spPr>
          <a:xfrm>
            <a:off x="-1587" y="4783138"/>
            <a:ext cx="9147175" cy="393700"/>
          </a:xfrm>
          <a:prstGeom prst="rect">
            <a:avLst/>
          </a:prstGeom>
          <a:noFill/>
          <a:ln w="9525">
            <a:noFill/>
          </a:ln>
        </p:spPr>
      </p:pic>
      <p:sp>
        <p:nvSpPr>
          <p:cNvPr id="32" name="TextBox 31"/>
          <p:cNvSpPr txBox="1"/>
          <p:nvPr/>
        </p:nvSpPr>
        <p:spPr>
          <a:xfrm>
            <a:off x="4716463" y="2030413"/>
            <a:ext cx="500062" cy="398462"/>
          </a:xfrm>
          <a:prstGeom prst="rect">
            <a:avLst/>
          </a:prstGeom>
          <a:noFill/>
          <a:ln w="9525">
            <a:noFill/>
          </a:ln>
        </p:spPr>
        <p:txBody>
          <a:bodyPr>
            <a:spAutoFit/>
          </a:bodyPr>
          <a:p>
            <a:pPr algn="ct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3" name="TextBox 31"/>
          <p:cNvSpPr txBox="1"/>
          <p:nvPr/>
        </p:nvSpPr>
        <p:spPr>
          <a:xfrm>
            <a:off x="5359400" y="2028825"/>
            <a:ext cx="3109913" cy="400050"/>
          </a:xfrm>
          <a:prstGeom prst="rect">
            <a:avLst/>
          </a:prstGeom>
          <a:noFill/>
          <a:ln w="9525">
            <a:noFill/>
          </a:ln>
        </p:spPr>
        <p:txBody>
          <a:bodyPr>
            <a:spAutoFit/>
          </a:bodyPr>
          <a:p>
            <a:r>
              <a:rPr lang="zh-CN" altLang="en-US" sz="2000" b="0" dirty="0">
                <a:solidFill>
                  <a:schemeClr val="bg1"/>
                </a:solidFill>
                <a:latin typeface="微软雅黑" panose="020B0503020204020204" pitchFamily="34" charset="-122"/>
                <a:ea typeface="微软雅黑" panose="020B0503020204020204" pitchFamily="34" charset="-122"/>
              </a:rPr>
              <a:t>疏散逃生自救的方法</a:t>
            </a:r>
            <a:endParaRPr lang="zh-CN" altLang="en-US" sz="2000" b="0" dirty="0">
              <a:solidFill>
                <a:schemeClr val="bg1"/>
              </a:solidFill>
              <a:latin typeface="微软雅黑" panose="020B0503020204020204" pitchFamily="34" charset="-122"/>
              <a:ea typeface="微软雅黑" panose="020B0503020204020204" pitchFamily="34" charset="-122"/>
            </a:endParaRPr>
          </a:p>
        </p:txBody>
      </p:sp>
      <p:sp>
        <p:nvSpPr>
          <p:cNvPr id="55" name="TextBox 31"/>
          <p:cNvSpPr txBox="1"/>
          <p:nvPr/>
        </p:nvSpPr>
        <p:spPr>
          <a:xfrm>
            <a:off x="4716463" y="2787650"/>
            <a:ext cx="500062" cy="398463"/>
          </a:xfrm>
          <a:prstGeom prst="rect">
            <a:avLst/>
          </a:prstGeom>
          <a:noFill/>
          <a:ln w="9525">
            <a:noFill/>
          </a:ln>
        </p:spPr>
        <p:txBody>
          <a:bodyPr>
            <a:spAutoFit/>
          </a:bodyPr>
          <a:p>
            <a:pPr algn="ctr"/>
            <a:r>
              <a:rPr lang="en-US" altLang="zh-CN" sz="2000" dirty="0">
                <a:solidFill>
                  <a:schemeClr val="bg1"/>
                </a:solidFill>
                <a:latin typeface="微软雅黑" panose="020B0503020204020204" pitchFamily="34" charset="-122"/>
                <a:ea typeface="微软雅黑" panose="020B0503020204020204" pitchFamily="34" charset="-122"/>
              </a:rPr>
              <a:t>5</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9" name="TextBox 31"/>
          <p:cNvSpPr txBox="1"/>
          <p:nvPr/>
        </p:nvSpPr>
        <p:spPr>
          <a:xfrm>
            <a:off x="4716463" y="3573463"/>
            <a:ext cx="500062" cy="398462"/>
          </a:xfrm>
          <a:prstGeom prst="rect">
            <a:avLst/>
          </a:prstGeom>
          <a:noFill/>
          <a:ln w="9525">
            <a:noFill/>
          </a:ln>
        </p:spPr>
        <p:txBody>
          <a:bodyPr>
            <a:spAutoFit/>
          </a:bodyPr>
          <a:p>
            <a:pPr algn="ctr"/>
            <a:r>
              <a:rPr lang="en-US" altLang="zh-CN" sz="2000" dirty="0">
                <a:solidFill>
                  <a:schemeClr val="bg1"/>
                </a:solidFill>
                <a:latin typeface="微软雅黑" panose="020B0503020204020204" pitchFamily="34" charset="-122"/>
                <a:ea typeface="微软雅黑" panose="020B0503020204020204" pitchFamily="34" charset="-122"/>
              </a:rPr>
              <a:t>6</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60" name="TextBox 31"/>
          <p:cNvSpPr txBox="1"/>
          <p:nvPr/>
        </p:nvSpPr>
        <p:spPr>
          <a:xfrm>
            <a:off x="5359400" y="3573463"/>
            <a:ext cx="3109913" cy="400050"/>
          </a:xfrm>
          <a:prstGeom prst="rect">
            <a:avLst/>
          </a:prstGeom>
          <a:noFill/>
          <a:ln w="9525">
            <a:noFill/>
          </a:ln>
        </p:spPr>
        <p:txBody>
          <a:bodyPr>
            <a:spAutoFit/>
          </a:bodyPr>
          <a:p>
            <a:r>
              <a:rPr lang="zh-CN" altLang="en-US" sz="2000" b="0" dirty="0">
                <a:solidFill>
                  <a:schemeClr val="bg1"/>
                </a:solidFill>
                <a:latin typeface="微软雅黑" panose="020B0503020204020204" pitchFamily="34" charset="-122"/>
                <a:ea typeface="微软雅黑" panose="020B0503020204020204" pitchFamily="34" charset="-122"/>
              </a:rPr>
              <a:t>报警程序及注意事项</a:t>
            </a:r>
            <a:endParaRPr lang="zh-CN" altLang="en-US" sz="2000" b="0" dirty="0">
              <a:solidFill>
                <a:schemeClr val="bg1"/>
              </a:solidFill>
              <a:latin typeface="微软雅黑" panose="020B0503020204020204" pitchFamily="34" charset="-122"/>
              <a:ea typeface="微软雅黑" panose="020B0503020204020204" pitchFamily="34" charset="-122"/>
            </a:endParaRPr>
          </a:p>
        </p:txBody>
      </p:sp>
      <p:sp>
        <p:nvSpPr>
          <p:cNvPr id="56" name="TextBox 31"/>
          <p:cNvSpPr txBox="1"/>
          <p:nvPr/>
        </p:nvSpPr>
        <p:spPr>
          <a:xfrm>
            <a:off x="5359400" y="2787650"/>
            <a:ext cx="3109913" cy="400050"/>
          </a:xfrm>
          <a:prstGeom prst="rect">
            <a:avLst/>
          </a:prstGeom>
          <a:noFill/>
          <a:ln w="9525">
            <a:noFill/>
          </a:ln>
        </p:spPr>
        <p:txBody>
          <a:bodyPr>
            <a:spAutoFit/>
          </a:bodyPr>
          <a:p>
            <a:r>
              <a:rPr lang="zh-CN" altLang="en-US" sz="2000" b="0" dirty="0">
                <a:solidFill>
                  <a:schemeClr val="bg1"/>
                </a:solidFill>
                <a:latin typeface="微软雅黑" panose="020B0503020204020204" pitchFamily="34" charset="-122"/>
                <a:ea typeface="微软雅黑" panose="020B0503020204020204" pitchFamily="34" charset="-122"/>
              </a:rPr>
              <a:t>日常防火基本常识</a:t>
            </a:r>
            <a:endParaRPr lang="zh-CN" altLang="en-US" sz="20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000000"/>
                                          </p:val>
                                        </p:tav>
                                        <p:tav tm="100000">
                                          <p:val>
                                            <p:strVal val="#ppt_w"/>
                                          </p:val>
                                        </p:tav>
                                      </p:tavLst>
                                    </p:anim>
                                    <p:anim calcmode="lin" valueType="num">
                                      <p:cBhvr>
                                        <p:cTn id="15" dur="500" fill="hold"/>
                                        <p:tgtEl>
                                          <p:spTgt spid="36"/>
                                        </p:tgtEl>
                                        <p:attrNameLst>
                                          <p:attrName>ppt_h</p:attrName>
                                        </p:attrNameLst>
                                      </p:cBhvr>
                                      <p:tavLst>
                                        <p:tav tm="0">
                                          <p:val>
                                            <p:fltVal val="0.000000"/>
                                          </p:val>
                                        </p:tav>
                                        <p:tav tm="100000">
                                          <p:val>
                                            <p:strVal val="#ppt_h"/>
                                          </p:val>
                                        </p:tav>
                                      </p:tavLst>
                                    </p:anim>
                                    <p:animEffect transition="in" filter="fade">
                                      <p:cBhvr>
                                        <p:cTn id="16" dur="500"/>
                                        <p:tgtEl>
                                          <p:spTgt spid="3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000000"/>
                                          </p:val>
                                        </p:tav>
                                        <p:tav tm="100000">
                                          <p:val>
                                            <p:strVal val="#ppt_w"/>
                                          </p:val>
                                        </p:tav>
                                      </p:tavLst>
                                    </p:anim>
                                    <p:anim calcmode="lin" valueType="num">
                                      <p:cBhvr>
                                        <p:cTn id="20" dur="500" fill="hold"/>
                                        <p:tgtEl>
                                          <p:spTgt spid="37"/>
                                        </p:tgtEl>
                                        <p:attrNameLst>
                                          <p:attrName>ppt_h</p:attrName>
                                        </p:attrNameLst>
                                      </p:cBhvr>
                                      <p:tavLst>
                                        <p:tav tm="0">
                                          <p:val>
                                            <p:fltVal val="0.000000"/>
                                          </p:val>
                                        </p:tav>
                                        <p:tav tm="100000">
                                          <p:val>
                                            <p:strVal val="#ppt_h"/>
                                          </p:val>
                                        </p:tav>
                                      </p:tavLst>
                                    </p:anim>
                                    <p:animEffect transition="in" filter="fade">
                                      <p:cBhvr>
                                        <p:cTn id="21" dur="500"/>
                                        <p:tgtEl>
                                          <p:spTgt spid="3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000000"/>
                                          </p:val>
                                        </p:tav>
                                        <p:tav tm="100000">
                                          <p:val>
                                            <p:strVal val="#ppt_w"/>
                                          </p:val>
                                        </p:tav>
                                      </p:tavLst>
                                    </p:anim>
                                    <p:anim calcmode="lin" valueType="num">
                                      <p:cBhvr>
                                        <p:cTn id="25" dur="500" fill="hold"/>
                                        <p:tgtEl>
                                          <p:spTgt spid="38"/>
                                        </p:tgtEl>
                                        <p:attrNameLst>
                                          <p:attrName>ppt_h</p:attrName>
                                        </p:attrNameLst>
                                      </p:cBhvr>
                                      <p:tavLst>
                                        <p:tav tm="0">
                                          <p:val>
                                            <p:fltVal val="0.000000"/>
                                          </p:val>
                                        </p:tav>
                                        <p:tav tm="100000">
                                          <p:val>
                                            <p:strVal val="#ppt_h"/>
                                          </p:val>
                                        </p:tav>
                                      </p:tavLst>
                                    </p:anim>
                                    <p:animEffect transition="in" filter="fade">
                                      <p:cBhvr>
                                        <p:cTn id="26" dur="500"/>
                                        <p:tgtEl>
                                          <p:spTgt spid="3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000000"/>
                                          </p:val>
                                        </p:tav>
                                        <p:tav tm="100000">
                                          <p:val>
                                            <p:strVal val="#ppt_w"/>
                                          </p:val>
                                        </p:tav>
                                      </p:tavLst>
                                    </p:anim>
                                    <p:anim calcmode="lin" valueType="num">
                                      <p:cBhvr>
                                        <p:cTn id="30" dur="500" fill="hold"/>
                                        <p:tgtEl>
                                          <p:spTgt spid="39"/>
                                        </p:tgtEl>
                                        <p:attrNameLst>
                                          <p:attrName>ppt_h</p:attrName>
                                        </p:attrNameLst>
                                      </p:cBhvr>
                                      <p:tavLst>
                                        <p:tav tm="0">
                                          <p:val>
                                            <p:fltVal val="0.000000"/>
                                          </p:val>
                                        </p:tav>
                                        <p:tav tm="100000">
                                          <p:val>
                                            <p:strVal val="#ppt_h"/>
                                          </p:val>
                                        </p:tav>
                                      </p:tavLst>
                                    </p:anim>
                                    <p:animEffect transition="in" filter="fade">
                                      <p:cBhvr>
                                        <p:cTn id="31" dur="500"/>
                                        <p:tgtEl>
                                          <p:spTgt spid="39"/>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ipe(down)">
                                      <p:cBhvr>
                                        <p:cTn id="35" dur="500"/>
                                        <p:tgtEl>
                                          <p:spTgt spid="2050"/>
                                        </p:tgtEl>
                                      </p:cBhvr>
                                    </p:animEffect>
                                  </p:childTnLst>
                                </p:cTn>
                              </p:par>
                            </p:childTnLst>
                          </p:cTn>
                        </p:par>
                        <p:par>
                          <p:cTn id="36" fill="hold">
                            <p:stCondLst>
                              <p:cond delay="1500"/>
                            </p:stCondLst>
                            <p:childTnLst>
                              <p:par>
                                <p:cTn id="37" presetID="31"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000000"/>
                                          </p:val>
                                        </p:tav>
                                        <p:tav tm="100000">
                                          <p:val>
                                            <p:strVal val="#ppt_w"/>
                                          </p:val>
                                        </p:tav>
                                      </p:tavLst>
                                    </p:anim>
                                    <p:anim calcmode="lin" valueType="num">
                                      <p:cBhvr>
                                        <p:cTn id="40" dur="500" fill="hold"/>
                                        <p:tgtEl>
                                          <p:spTgt spid="40"/>
                                        </p:tgtEl>
                                        <p:attrNameLst>
                                          <p:attrName>ppt_h</p:attrName>
                                        </p:attrNameLst>
                                      </p:cBhvr>
                                      <p:tavLst>
                                        <p:tav tm="0">
                                          <p:val>
                                            <p:fltVal val="0.000000"/>
                                          </p:val>
                                        </p:tav>
                                        <p:tav tm="100000">
                                          <p:val>
                                            <p:strVal val="#ppt_h"/>
                                          </p:val>
                                        </p:tav>
                                      </p:tavLst>
                                    </p:anim>
                                    <p:anim calcmode="lin" valueType="num">
                                      <p:cBhvr>
                                        <p:cTn id="41" dur="500" fill="hold"/>
                                        <p:tgtEl>
                                          <p:spTgt spid="40"/>
                                        </p:tgtEl>
                                        <p:attrNameLst>
                                          <p:attrName>style.rotation</p:attrName>
                                        </p:attrNameLst>
                                      </p:cBhvr>
                                      <p:tavLst>
                                        <p:tav tm="0">
                                          <p:val>
                                            <p:fltVal val="90.000000"/>
                                          </p:val>
                                        </p:tav>
                                        <p:tav tm="100000">
                                          <p:val>
                                            <p:fltVal val="0.000000"/>
                                          </p:val>
                                        </p:tav>
                                      </p:tavLst>
                                    </p:anim>
                                    <p:animEffect transition="in" filter="fade">
                                      <p:cBhvr>
                                        <p:cTn id="42" dur="500"/>
                                        <p:tgtEl>
                                          <p:spTgt spid="40"/>
                                        </p:tgtEl>
                                      </p:cBhvr>
                                    </p:animEffect>
                                  </p:childTnLst>
                                </p:cTn>
                              </p:par>
                            </p:childTnLst>
                          </p:cTn>
                        </p:par>
                        <p:par>
                          <p:cTn id="43" fill="hold">
                            <p:stCondLst>
                              <p:cond delay="2000"/>
                            </p:stCondLst>
                            <p:childTnLst>
                              <p:par>
                                <p:cTn id="44" presetID="12" presetClass="entr" presetSubtype="4" fill="hold" grpId="0" nodeType="afterEffect">
                                  <p:stCondLst>
                                    <p:cond delay="0"/>
                                  </p:stCondLst>
                                  <p:iterate type="lt">
                                    <p:tmPct val="10000"/>
                                  </p:iterate>
                                  <p:childTnLst>
                                    <p:set>
                                      <p:cBhvr>
                                        <p:cTn id="45" dur="1" fill="hold">
                                          <p:stCondLst>
                                            <p:cond delay="0"/>
                                          </p:stCondLst>
                                        </p:cTn>
                                        <p:tgtEl>
                                          <p:spTgt spid="41"/>
                                        </p:tgtEl>
                                        <p:attrNameLst>
                                          <p:attrName>style.visibility</p:attrName>
                                        </p:attrNameLst>
                                      </p:cBhvr>
                                      <p:to>
                                        <p:strVal val="visible"/>
                                      </p:to>
                                    </p:set>
                                    <p:anim calcmode="lin" valueType="num">
                                      <p:cBhvr>
                                        <p:cTn id="46" dur="500"/>
                                        <p:tgtEl>
                                          <p:spTgt spid="41"/>
                                        </p:tgtEl>
                                        <p:attrNameLst>
                                          <p:attrName>ppt_y</p:attrName>
                                        </p:attrNameLst>
                                      </p:cBhvr>
                                      <p:tavLst>
                                        <p:tav tm="0">
                                          <p:val>
                                            <p:strVal val="#ppt_y+#ppt_h*1.125000"/>
                                          </p:val>
                                        </p:tav>
                                        <p:tav tm="100000">
                                          <p:val>
                                            <p:strVal val="#ppt_y"/>
                                          </p:val>
                                        </p:tav>
                                      </p:tavLst>
                                    </p:anim>
                                    <p:animEffect transition="in" filter="wipe(up)">
                                      <p:cBhvr>
                                        <p:cTn id="47" dur="500"/>
                                        <p:tgtEl>
                                          <p:spTgt spid="41"/>
                                        </p:tgtEl>
                                      </p:cBhvr>
                                    </p:animEffect>
                                  </p:childTnLst>
                                </p:cTn>
                              </p:par>
                            </p:childTnLst>
                          </p:cTn>
                        </p:par>
                        <p:par>
                          <p:cTn id="48" fill="hold">
                            <p:stCondLst>
                              <p:cond delay="2650"/>
                            </p:stCondLst>
                            <p:childTnLst>
                              <p:par>
                                <p:cTn id="49" presetID="31"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000000"/>
                                          </p:val>
                                        </p:tav>
                                        <p:tav tm="100000">
                                          <p:val>
                                            <p:strVal val="#ppt_w"/>
                                          </p:val>
                                        </p:tav>
                                      </p:tavLst>
                                    </p:anim>
                                    <p:anim calcmode="lin" valueType="num">
                                      <p:cBhvr>
                                        <p:cTn id="52" dur="500" fill="hold"/>
                                        <p:tgtEl>
                                          <p:spTgt spid="44"/>
                                        </p:tgtEl>
                                        <p:attrNameLst>
                                          <p:attrName>ppt_h</p:attrName>
                                        </p:attrNameLst>
                                      </p:cBhvr>
                                      <p:tavLst>
                                        <p:tav tm="0">
                                          <p:val>
                                            <p:fltVal val="0.000000"/>
                                          </p:val>
                                        </p:tav>
                                        <p:tav tm="100000">
                                          <p:val>
                                            <p:strVal val="#ppt_h"/>
                                          </p:val>
                                        </p:tav>
                                      </p:tavLst>
                                    </p:anim>
                                    <p:anim calcmode="lin" valueType="num">
                                      <p:cBhvr>
                                        <p:cTn id="53" dur="500" fill="hold"/>
                                        <p:tgtEl>
                                          <p:spTgt spid="44"/>
                                        </p:tgtEl>
                                        <p:attrNameLst>
                                          <p:attrName>style.rotation</p:attrName>
                                        </p:attrNameLst>
                                      </p:cBhvr>
                                      <p:tavLst>
                                        <p:tav tm="0">
                                          <p:val>
                                            <p:fltVal val="90.000000"/>
                                          </p:val>
                                        </p:tav>
                                        <p:tav tm="100000">
                                          <p:val>
                                            <p:fltVal val="0.000000"/>
                                          </p:val>
                                        </p:tav>
                                      </p:tavLst>
                                    </p:anim>
                                    <p:animEffect transition="in" filter="fade">
                                      <p:cBhvr>
                                        <p:cTn id="54" dur="500"/>
                                        <p:tgtEl>
                                          <p:spTgt spid="44"/>
                                        </p:tgtEl>
                                      </p:cBhvr>
                                    </p:animEffect>
                                  </p:childTnLst>
                                </p:cTn>
                              </p:par>
                            </p:childTnLst>
                          </p:cTn>
                        </p:par>
                        <p:par>
                          <p:cTn id="55" fill="hold">
                            <p:stCondLst>
                              <p:cond delay="3150"/>
                            </p:stCondLst>
                            <p:childTnLst>
                              <p:par>
                                <p:cTn id="56" presetID="12" presetClass="entr" presetSubtype="4" fill="hold" grpId="0" nodeType="afterEffect">
                                  <p:stCondLst>
                                    <p:cond delay="0"/>
                                  </p:stCondLst>
                                  <p:iterate type="lt">
                                    <p:tmPct val="10000"/>
                                  </p:iterate>
                                  <p:childTnLst>
                                    <p:set>
                                      <p:cBhvr>
                                        <p:cTn id="57" dur="1" fill="hold">
                                          <p:stCondLst>
                                            <p:cond delay="0"/>
                                          </p:stCondLst>
                                        </p:cTn>
                                        <p:tgtEl>
                                          <p:spTgt spid="45"/>
                                        </p:tgtEl>
                                        <p:attrNameLst>
                                          <p:attrName>style.visibility</p:attrName>
                                        </p:attrNameLst>
                                      </p:cBhvr>
                                      <p:to>
                                        <p:strVal val="visible"/>
                                      </p:to>
                                    </p:set>
                                    <p:anim calcmode="lin" valueType="num">
                                      <p:cBhvr>
                                        <p:cTn id="58" dur="500"/>
                                        <p:tgtEl>
                                          <p:spTgt spid="45"/>
                                        </p:tgtEl>
                                        <p:attrNameLst>
                                          <p:attrName>ppt_y</p:attrName>
                                        </p:attrNameLst>
                                      </p:cBhvr>
                                      <p:tavLst>
                                        <p:tav tm="0">
                                          <p:val>
                                            <p:strVal val="#ppt_y+#ppt_h*1.125000"/>
                                          </p:val>
                                        </p:tav>
                                        <p:tav tm="100000">
                                          <p:val>
                                            <p:strVal val="#ppt_y"/>
                                          </p:val>
                                        </p:tav>
                                      </p:tavLst>
                                    </p:anim>
                                    <p:animEffect transition="in" filter="wipe(up)">
                                      <p:cBhvr>
                                        <p:cTn id="59" dur="500"/>
                                        <p:tgtEl>
                                          <p:spTgt spid="45"/>
                                        </p:tgtEl>
                                      </p:cBhvr>
                                    </p:animEffect>
                                  </p:childTnLst>
                                </p:cTn>
                              </p:par>
                            </p:childTnLst>
                          </p:cTn>
                        </p:par>
                        <p:par>
                          <p:cTn id="60" fill="hold">
                            <p:stCondLst>
                              <p:cond delay="4099"/>
                            </p:stCondLst>
                            <p:childTnLst>
                              <p:par>
                                <p:cTn id="61" presetID="31"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000000"/>
                                          </p:val>
                                        </p:tav>
                                        <p:tav tm="100000">
                                          <p:val>
                                            <p:strVal val="#ppt_w"/>
                                          </p:val>
                                        </p:tav>
                                      </p:tavLst>
                                    </p:anim>
                                    <p:anim calcmode="lin" valueType="num">
                                      <p:cBhvr>
                                        <p:cTn id="64" dur="500" fill="hold"/>
                                        <p:tgtEl>
                                          <p:spTgt spid="48"/>
                                        </p:tgtEl>
                                        <p:attrNameLst>
                                          <p:attrName>ppt_h</p:attrName>
                                        </p:attrNameLst>
                                      </p:cBhvr>
                                      <p:tavLst>
                                        <p:tav tm="0">
                                          <p:val>
                                            <p:fltVal val="0.000000"/>
                                          </p:val>
                                        </p:tav>
                                        <p:tav tm="100000">
                                          <p:val>
                                            <p:strVal val="#ppt_h"/>
                                          </p:val>
                                        </p:tav>
                                      </p:tavLst>
                                    </p:anim>
                                    <p:anim calcmode="lin" valueType="num">
                                      <p:cBhvr>
                                        <p:cTn id="65" dur="500" fill="hold"/>
                                        <p:tgtEl>
                                          <p:spTgt spid="48"/>
                                        </p:tgtEl>
                                        <p:attrNameLst>
                                          <p:attrName>style.rotation</p:attrName>
                                        </p:attrNameLst>
                                      </p:cBhvr>
                                      <p:tavLst>
                                        <p:tav tm="0">
                                          <p:val>
                                            <p:fltVal val="90.000000"/>
                                          </p:val>
                                        </p:tav>
                                        <p:tav tm="100000">
                                          <p:val>
                                            <p:fltVal val="0.000000"/>
                                          </p:val>
                                        </p:tav>
                                      </p:tavLst>
                                    </p:anim>
                                    <p:animEffect transition="in" filter="fade">
                                      <p:cBhvr>
                                        <p:cTn id="66" dur="500"/>
                                        <p:tgtEl>
                                          <p:spTgt spid="48"/>
                                        </p:tgtEl>
                                      </p:cBhvr>
                                    </p:animEffect>
                                  </p:childTnLst>
                                </p:cTn>
                              </p:par>
                            </p:childTnLst>
                          </p:cTn>
                        </p:par>
                        <p:par>
                          <p:cTn id="67" fill="hold">
                            <p:stCondLst>
                              <p:cond delay="4599"/>
                            </p:stCondLst>
                            <p:childTnLst>
                              <p:par>
                                <p:cTn id="68" presetID="12" presetClass="entr" presetSubtype="4" fill="hold" grpId="0" nodeType="afterEffect">
                                  <p:stCondLst>
                                    <p:cond delay="0"/>
                                  </p:stCondLst>
                                  <p:iterate type="lt">
                                    <p:tmPct val="10000"/>
                                  </p:iterate>
                                  <p:childTnLst>
                                    <p:set>
                                      <p:cBhvr>
                                        <p:cTn id="69" dur="1" fill="hold">
                                          <p:stCondLst>
                                            <p:cond delay="0"/>
                                          </p:stCondLst>
                                        </p:cTn>
                                        <p:tgtEl>
                                          <p:spTgt spid="49"/>
                                        </p:tgtEl>
                                        <p:attrNameLst>
                                          <p:attrName>style.visibility</p:attrName>
                                        </p:attrNameLst>
                                      </p:cBhvr>
                                      <p:to>
                                        <p:strVal val="visible"/>
                                      </p:to>
                                    </p:set>
                                    <p:anim calcmode="lin" valueType="num">
                                      <p:cBhvr>
                                        <p:cTn id="70" dur="500"/>
                                        <p:tgtEl>
                                          <p:spTgt spid="49"/>
                                        </p:tgtEl>
                                        <p:attrNameLst>
                                          <p:attrName>ppt_y</p:attrName>
                                        </p:attrNameLst>
                                      </p:cBhvr>
                                      <p:tavLst>
                                        <p:tav tm="0">
                                          <p:val>
                                            <p:strVal val="#ppt_y+#ppt_h*1.125000"/>
                                          </p:val>
                                        </p:tav>
                                        <p:tav tm="100000">
                                          <p:val>
                                            <p:strVal val="#ppt_y"/>
                                          </p:val>
                                        </p:tav>
                                      </p:tavLst>
                                    </p:anim>
                                    <p:animEffect transition="in" filter="wipe(up)">
                                      <p:cBhvr>
                                        <p:cTn id="71" dur="500"/>
                                        <p:tgtEl>
                                          <p:spTgt spid="49"/>
                                        </p:tgtEl>
                                      </p:cBhvr>
                                    </p:animEffect>
                                  </p:childTnLst>
                                </p:cTn>
                              </p:par>
                            </p:childTnLst>
                          </p:cTn>
                        </p:par>
                        <p:par>
                          <p:cTn id="72" fill="hold">
                            <p:stCondLst>
                              <p:cond delay="5500"/>
                            </p:stCondLst>
                            <p:childTnLst>
                              <p:par>
                                <p:cTn id="73" presetID="31"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ppt_w</p:attrName>
                                        </p:attrNameLst>
                                      </p:cBhvr>
                                      <p:tavLst>
                                        <p:tav tm="0">
                                          <p:val>
                                            <p:fltVal val="0.000000"/>
                                          </p:val>
                                        </p:tav>
                                        <p:tav tm="100000">
                                          <p:val>
                                            <p:strVal val="#ppt_w"/>
                                          </p:val>
                                        </p:tav>
                                      </p:tavLst>
                                    </p:anim>
                                    <p:anim calcmode="lin" valueType="num">
                                      <p:cBhvr>
                                        <p:cTn id="76" dur="500" fill="hold"/>
                                        <p:tgtEl>
                                          <p:spTgt spid="32"/>
                                        </p:tgtEl>
                                        <p:attrNameLst>
                                          <p:attrName>ppt_h</p:attrName>
                                        </p:attrNameLst>
                                      </p:cBhvr>
                                      <p:tavLst>
                                        <p:tav tm="0">
                                          <p:val>
                                            <p:fltVal val="0.000000"/>
                                          </p:val>
                                        </p:tav>
                                        <p:tav tm="100000">
                                          <p:val>
                                            <p:strVal val="#ppt_h"/>
                                          </p:val>
                                        </p:tav>
                                      </p:tavLst>
                                    </p:anim>
                                    <p:anim calcmode="lin" valueType="num">
                                      <p:cBhvr>
                                        <p:cTn id="77" dur="500" fill="hold"/>
                                        <p:tgtEl>
                                          <p:spTgt spid="32"/>
                                        </p:tgtEl>
                                        <p:attrNameLst>
                                          <p:attrName>style.rotation</p:attrName>
                                        </p:attrNameLst>
                                      </p:cBhvr>
                                      <p:tavLst>
                                        <p:tav tm="0">
                                          <p:val>
                                            <p:fltVal val="90.000000"/>
                                          </p:val>
                                        </p:tav>
                                        <p:tav tm="100000">
                                          <p:val>
                                            <p:fltVal val="0.000000"/>
                                          </p:val>
                                        </p:tav>
                                      </p:tavLst>
                                    </p:anim>
                                    <p:animEffect transition="in" filter="fade">
                                      <p:cBhvr>
                                        <p:cTn id="78" dur="500"/>
                                        <p:tgtEl>
                                          <p:spTgt spid="32"/>
                                        </p:tgtEl>
                                      </p:cBhvr>
                                    </p:animEffect>
                                  </p:childTnLst>
                                </p:cTn>
                              </p:par>
                            </p:childTnLst>
                          </p:cTn>
                        </p:par>
                        <p:par>
                          <p:cTn id="79" fill="hold">
                            <p:stCondLst>
                              <p:cond delay="6000"/>
                            </p:stCondLst>
                            <p:childTnLst>
                              <p:par>
                                <p:cTn id="80" presetID="12" presetClass="entr" presetSubtype="4" fill="hold" grpId="0" nodeType="afterEffect">
                                  <p:stCondLst>
                                    <p:cond delay="0"/>
                                  </p:stCondLst>
                                  <p:iterate type="lt">
                                    <p:tmPct val="10000"/>
                                  </p:iterate>
                                  <p:childTnLst>
                                    <p:set>
                                      <p:cBhvr>
                                        <p:cTn id="81" dur="1" fill="hold">
                                          <p:stCondLst>
                                            <p:cond delay="0"/>
                                          </p:stCondLst>
                                        </p:cTn>
                                        <p:tgtEl>
                                          <p:spTgt spid="33"/>
                                        </p:tgtEl>
                                        <p:attrNameLst>
                                          <p:attrName>style.visibility</p:attrName>
                                        </p:attrNameLst>
                                      </p:cBhvr>
                                      <p:to>
                                        <p:strVal val="visible"/>
                                      </p:to>
                                    </p:set>
                                    <p:anim calcmode="lin" valueType="num">
                                      <p:cBhvr>
                                        <p:cTn id="82" dur="500"/>
                                        <p:tgtEl>
                                          <p:spTgt spid="33"/>
                                        </p:tgtEl>
                                        <p:attrNameLst>
                                          <p:attrName>ppt_y</p:attrName>
                                        </p:attrNameLst>
                                      </p:cBhvr>
                                      <p:tavLst>
                                        <p:tav tm="0">
                                          <p:val>
                                            <p:strVal val="#ppt_y+#ppt_h*1.125000"/>
                                          </p:val>
                                        </p:tav>
                                        <p:tav tm="100000">
                                          <p:val>
                                            <p:strVal val="#ppt_y"/>
                                          </p:val>
                                        </p:tav>
                                      </p:tavLst>
                                    </p:anim>
                                    <p:animEffect transition="in" filter="wipe(up)">
                                      <p:cBhvr>
                                        <p:cTn id="83" dur="500"/>
                                        <p:tgtEl>
                                          <p:spTgt spid="33"/>
                                        </p:tgtEl>
                                      </p:cBhvr>
                                    </p:animEffect>
                                  </p:childTnLst>
                                </p:cTn>
                              </p:par>
                            </p:childTnLst>
                          </p:cTn>
                        </p:par>
                        <p:par>
                          <p:cTn id="84" fill="hold">
                            <p:stCondLst>
                              <p:cond delay="6900"/>
                            </p:stCondLst>
                            <p:childTnLst>
                              <p:par>
                                <p:cTn id="85" presetID="31" presetClass="entr" presetSubtype="0"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p:cTn id="87" dur="500" fill="hold"/>
                                        <p:tgtEl>
                                          <p:spTgt spid="55"/>
                                        </p:tgtEl>
                                        <p:attrNameLst>
                                          <p:attrName>ppt_w</p:attrName>
                                        </p:attrNameLst>
                                      </p:cBhvr>
                                      <p:tavLst>
                                        <p:tav tm="0">
                                          <p:val>
                                            <p:fltVal val="0.000000"/>
                                          </p:val>
                                        </p:tav>
                                        <p:tav tm="100000">
                                          <p:val>
                                            <p:strVal val="#ppt_w"/>
                                          </p:val>
                                        </p:tav>
                                      </p:tavLst>
                                    </p:anim>
                                    <p:anim calcmode="lin" valueType="num">
                                      <p:cBhvr>
                                        <p:cTn id="88" dur="500" fill="hold"/>
                                        <p:tgtEl>
                                          <p:spTgt spid="55"/>
                                        </p:tgtEl>
                                        <p:attrNameLst>
                                          <p:attrName>ppt_h</p:attrName>
                                        </p:attrNameLst>
                                      </p:cBhvr>
                                      <p:tavLst>
                                        <p:tav tm="0">
                                          <p:val>
                                            <p:fltVal val="0.000000"/>
                                          </p:val>
                                        </p:tav>
                                        <p:tav tm="100000">
                                          <p:val>
                                            <p:strVal val="#ppt_h"/>
                                          </p:val>
                                        </p:tav>
                                      </p:tavLst>
                                    </p:anim>
                                    <p:anim calcmode="lin" valueType="num">
                                      <p:cBhvr>
                                        <p:cTn id="89" dur="500" fill="hold"/>
                                        <p:tgtEl>
                                          <p:spTgt spid="55"/>
                                        </p:tgtEl>
                                        <p:attrNameLst>
                                          <p:attrName>style.rotation</p:attrName>
                                        </p:attrNameLst>
                                      </p:cBhvr>
                                      <p:tavLst>
                                        <p:tav tm="0">
                                          <p:val>
                                            <p:fltVal val="90.000000"/>
                                          </p:val>
                                        </p:tav>
                                        <p:tav tm="100000">
                                          <p:val>
                                            <p:fltVal val="0.000000"/>
                                          </p:val>
                                        </p:tav>
                                      </p:tavLst>
                                    </p:anim>
                                    <p:animEffect transition="in" filter="fade">
                                      <p:cBhvr>
                                        <p:cTn id="90" dur="500"/>
                                        <p:tgtEl>
                                          <p:spTgt spid="55"/>
                                        </p:tgtEl>
                                      </p:cBhvr>
                                    </p:animEffect>
                                  </p:childTnLst>
                                </p:cTn>
                              </p:par>
                            </p:childTnLst>
                          </p:cTn>
                        </p:par>
                        <p:par>
                          <p:cTn id="91" fill="hold">
                            <p:stCondLst>
                              <p:cond delay="7400"/>
                            </p:stCondLst>
                            <p:childTnLst>
                              <p:par>
                                <p:cTn id="92" presetID="12" presetClass="entr" presetSubtype="4" fill="hold" grpId="0" nodeType="afterEffect">
                                  <p:stCondLst>
                                    <p:cond delay="0"/>
                                  </p:stCondLst>
                                  <p:iterate type="lt">
                                    <p:tmPct val="10000"/>
                                  </p:iterate>
                                  <p:childTnLst>
                                    <p:set>
                                      <p:cBhvr>
                                        <p:cTn id="93" dur="1" fill="hold">
                                          <p:stCondLst>
                                            <p:cond delay="0"/>
                                          </p:stCondLst>
                                        </p:cTn>
                                        <p:tgtEl>
                                          <p:spTgt spid="56"/>
                                        </p:tgtEl>
                                        <p:attrNameLst>
                                          <p:attrName>style.visibility</p:attrName>
                                        </p:attrNameLst>
                                      </p:cBhvr>
                                      <p:to>
                                        <p:strVal val="visible"/>
                                      </p:to>
                                    </p:set>
                                    <p:anim calcmode="lin" valueType="num">
                                      <p:cBhvr>
                                        <p:cTn id="94" dur="500"/>
                                        <p:tgtEl>
                                          <p:spTgt spid="56"/>
                                        </p:tgtEl>
                                        <p:attrNameLst>
                                          <p:attrName>ppt_y</p:attrName>
                                        </p:attrNameLst>
                                      </p:cBhvr>
                                      <p:tavLst>
                                        <p:tav tm="0">
                                          <p:val>
                                            <p:strVal val="#ppt_y+#ppt_h*1.125000"/>
                                          </p:val>
                                        </p:tav>
                                        <p:tav tm="100000">
                                          <p:val>
                                            <p:strVal val="#ppt_y"/>
                                          </p:val>
                                        </p:tav>
                                      </p:tavLst>
                                    </p:anim>
                                    <p:animEffect transition="in" filter="wipe(up)">
                                      <p:cBhvr>
                                        <p:cTn id="95" dur="500"/>
                                        <p:tgtEl>
                                          <p:spTgt spid="56"/>
                                        </p:tgtEl>
                                      </p:cBhvr>
                                    </p:animEffect>
                                  </p:childTnLst>
                                </p:cTn>
                              </p:par>
                            </p:childTnLst>
                          </p:cTn>
                        </p:par>
                        <p:par>
                          <p:cTn id="96" fill="hold">
                            <p:stCondLst>
                              <p:cond delay="8250"/>
                            </p:stCondLst>
                            <p:childTnLst>
                              <p:par>
                                <p:cTn id="97" presetID="31" presetClass="entr" presetSubtype="0" fill="hold" grpId="0" nodeType="afterEffect">
                                  <p:stCondLst>
                                    <p:cond delay="0"/>
                                  </p:stCondLst>
                                  <p:childTnLst>
                                    <p:set>
                                      <p:cBhvr>
                                        <p:cTn id="98" dur="1" fill="hold">
                                          <p:stCondLst>
                                            <p:cond delay="0"/>
                                          </p:stCondLst>
                                        </p:cTn>
                                        <p:tgtEl>
                                          <p:spTgt spid="59"/>
                                        </p:tgtEl>
                                        <p:attrNameLst>
                                          <p:attrName>style.visibility</p:attrName>
                                        </p:attrNameLst>
                                      </p:cBhvr>
                                      <p:to>
                                        <p:strVal val="visible"/>
                                      </p:to>
                                    </p:set>
                                    <p:anim calcmode="lin" valueType="num">
                                      <p:cBhvr>
                                        <p:cTn id="99" dur="500" fill="hold"/>
                                        <p:tgtEl>
                                          <p:spTgt spid="59"/>
                                        </p:tgtEl>
                                        <p:attrNameLst>
                                          <p:attrName>ppt_w</p:attrName>
                                        </p:attrNameLst>
                                      </p:cBhvr>
                                      <p:tavLst>
                                        <p:tav tm="0">
                                          <p:val>
                                            <p:fltVal val="0.000000"/>
                                          </p:val>
                                        </p:tav>
                                        <p:tav tm="100000">
                                          <p:val>
                                            <p:strVal val="#ppt_w"/>
                                          </p:val>
                                        </p:tav>
                                      </p:tavLst>
                                    </p:anim>
                                    <p:anim calcmode="lin" valueType="num">
                                      <p:cBhvr>
                                        <p:cTn id="100" dur="500" fill="hold"/>
                                        <p:tgtEl>
                                          <p:spTgt spid="59"/>
                                        </p:tgtEl>
                                        <p:attrNameLst>
                                          <p:attrName>ppt_h</p:attrName>
                                        </p:attrNameLst>
                                      </p:cBhvr>
                                      <p:tavLst>
                                        <p:tav tm="0">
                                          <p:val>
                                            <p:fltVal val="0.000000"/>
                                          </p:val>
                                        </p:tav>
                                        <p:tav tm="100000">
                                          <p:val>
                                            <p:strVal val="#ppt_h"/>
                                          </p:val>
                                        </p:tav>
                                      </p:tavLst>
                                    </p:anim>
                                    <p:anim calcmode="lin" valueType="num">
                                      <p:cBhvr>
                                        <p:cTn id="101" dur="500" fill="hold"/>
                                        <p:tgtEl>
                                          <p:spTgt spid="59"/>
                                        </p:tgtEl>
                                        <p:attrNameLst>
                                          <p:attrName>style.rotation</p:attrName>
                                        </p:attrNameLst>
                                      </p:cBhvr>
                                      <p:tavLst>
                                        <p:tav tm="0">
                                          <p:val>
                                            <p:fltVal val="90.000000"/>
                                          </p:val>
                                        </p:tav>
                                        <p:tav tm="100000">
                                          <p:val>
                                            <p:fltVal val="0.000000"/>
                                          </p:val>
                                        </p:tav>
                                      </p:tavLst>
                                    </p:anim>
                                    <p:animEffect transition="in" filter="fade">
                                      <p:cBhvr>
                                        <p:cTn id="102" dur="500"/>
                                        <p:tgtEl>
                                          <p:spTgt spid="59"/>
                                        </p:tgtEl>
                                      </p:cBhvr>
                                    </p:animEffect>
                                  </p:childTnLst>
                                </p:cTn>
                              </p:par>
                            </p:childTnLst>
                          </p:cTn>
                        </p:par>
                        <p:par>
                          <p:cTn id="103" fill="hold">
                            <p:stCondLst>
                              <p:cond delay="8750"/>
                            </p:stCondLst>
                            <p:childTnLst>
                              <p:par>
                                <p:cTn id="104" presetID="12" presetClass="entr" presetSubtype="4" fill="hold" grpId="0" nodeType="afterEffect">
                                  <p:stCondLst>
                                    <p:cond delay="0"/>
                                  </p:stCondLst>
                                  <p:iterate type="lt">
                                    <p:tmPct val="10000"/>
                                  </p:iterate>
                                  <p:childTnLst>
                                    <p:set>
                                      <p:cBhvr>
                                        <p:cTn id="105" dur="1" fill="hold">
                                          <p:stCondLst>
                                            <p:cond delay="0"/>
                                          </p:stCondLst>
                                        </p:cTn>
                                        <p:tgtEl>
                                          <p:spTgt spid="60"/>
                                        </p:tgtEl>
                                        <p:attrNameLst>
                                          <p:attrName>style.visibility</p:attrName>
                                        </p:attrNameLst>
                                      </p:cBhvr>
                                      <p:to>
                                        <p:strVal val="visible"/>
                                      </p:to>
                                    </p:set>
                                    <p:anim calcmode="lin" valueType="num">
                                      <p:cBhvr>
                                        <p:cTn id="106" dur="500"/>
                                        <p:tgtEl>
                                          <p:spTgt spid="60"/>
                                        </p:tgtEl>
                                        <p:attrNameLst>
                                          <p:attrName>ppt_y</p:attrName>
                                        </p:attrNameLst>
                                      </p:cBhvr>
                                      <p:tavLst>
                                        <p:tav tm="0">
                                          <p:val>
                                            <p:strVal val="#ppt_y+#ppt_h*1.125000"/>
                                          </p:val>
                                        </p:tav>
                                        <p:tav tm="100000">
                                          <p:val>
                                            <p:strVal val="#ppt_y"/>
                                          </p:val>
                                        </p:tav>
                                      </p:tavLst>
                                    </p:anim>
                                    <p:animEffect transition="in" filter="wipe(up)">
                                      <p:cBhvr>
                                        <p:cTn id="10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36" grpId="0"/>
      <p:bldP spid="37" grpId="0"/>
      <p:bldP spid="38" grpId="0" animBg="1"/>
      <p:bldP spid="39" grpId="0" animBg="1"/>
      <p:bldP spid="40" grpId="0"/>
      <p:bldP spid="41" grpId="0"/>
      <p:bldP spid="44" grpId="0"/>
      <p:bldP spid="45" grpId="0"/>
      <p:bldP spid="48" grpId="0"/>
      <p:bldP spid="49" grpId="0"/>
      <p:bldP spid="32" grpId="0"/>
      <p:bldP spid="33" grpId="0"/>
      <p:bldP spid="55" grpId="0"/>
      <p:bldP spid="59" grpId="0"/>
      <p:bldP spid="60"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86844" y="143652"/>
            <a:ext cx="5348773" cy="830997"/>
          </a:xfrm>
          <a:prstGeom prst="rect">
            <a:avLst/>
          </a:prstGeom>
          <a:noFill/>
        </p:spPr>
        <p:txBody>
          <a:bodyPr>
            <a:spAutoFit/>
          </a:bodyPr>
          <a:lstStyle/>
          <a:p>
            <a:pPr marR="0" defTabSz="914400">
              <a:lnSpc>
                <a:spcPct val="150000"/>
              </a:lnSpc>
              <a:buClrTx/>
              <a:buSzTx/>
              <a:buFontTx/>
              <a:defRPr/>
            </a:pPr>
            <a:r>
              <a:rPr kumimoji="0" lang="en-US" altLang="zh-CN" sz="32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sym typeface="+mn-ea"/>
              </a:rPr>
              <a:t>应急照明灯、疏散指示标志</a:t>
            </a:r>
            <a:endParaRPr kumimoji="0" lang="en-US" altLang="zh-CN" sz="32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endParaRPr>
          </a:p>
        </p:txBody>
      </p:sp>
      <p:pic>
        <p:nvPicPr>
          <p:cNvPr id="25603" name="图片 3" descr="u=2611829134,1744118859&amp;fm=214&amp;gp=0_副本"/>
          <p:cNvPicPr>
            <a:picLocks noChangeAspect="1"/>
          </p:cNvPicPr>
          <p:nvPr/>
        </p:nvPicPr>
        <p:blipFill>
          <a:blip r:embed="rId1">
            <a:clrChange>
              <a:clrFrom>
                <a:srgbClr val="FFFFFF"/>
              </a:clrFrom>
              <a:clrTo>
                <a:srgbClr val="FFFFFF">
                  <a:alpha val="0"/>
                </a:srgbClr>
              </a:clrTo>
            </a:clrChange>
          </a:blip>
          <a:stretch>
            <a:fillRect/>
          </a:stretch>
        </p:blipFill>
        <p:spPr>
          <a:xfrm>
            <a:off x="4117975" y="1258888"/>
            <a:ext cx="4276725" cy="2284412"/>
          </a:xfrm>
          <a:prstGeom prst="rect">
            <a:avLst/>
          </a:prstGeom>
          <a:noFill/>
          <a:ln w="9525">
            <a:noFill/>
          </a:ln>
        </p:spPr>
      </p:pic>
      <p:pic>
        <p:nvPicPr>
          <p:cNvPr id="25604" name="图片 7" descr="964241719322392"/>
          <p:cNvPicPr>
            <a:picLocks noChangeAspect="1"/>
          </p:cNvPicPr>
          <p:nvPr/>
        </p:nvPicPr>
        <p:blipFill>
          <a:blip r:embed="rId2">
            <a:clrChange>
              <a:clrFrom>
                <a:srgbClr val="91AF95"/>
              </a:clrFrom>
              <a:clrTo>
                <a:srgbClr val="91AF95">
                  <a:alpha val="0"/>
                </a:srgbClr>
              </a:clrTo>
            </a:clrChange>
          </a:blip>
          <a:stretch>
            <a:fillRect/>
          </a:stretch>
        </p:blipFill>
        <p:spPr>
          <a:xfrm>
            <a:off x="863600" y="1306513"/>
            <a:ext cx="2584450" cy="2236787"/>
          </a:xfrm>
          <a:prstGeom prst="rect">
            <a:avLst/>
          </a:prstGeom>
          <a:noFill/>
          <a:ln w="9525">
            <a:noFill/>
          </a:ln>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ppt_x</p:attrName>
                                        </p:attrNameLst>
                                      </p:cBhvr>
                                      <p:tavLst>
                                        <p:tav tm="0">
                                          <p:val>
                                            <p:strVal val="#ppt_x"/>
                                          </p:val>
                                        </p:tav>
                                        <p:tav tm="100000">
                                          <p:val>
                                            <p:strVal val="#ppt_x"/>
                                          </p:val>
                                        </p:tav>
                                      </p:tavLst>
                                    </p:anim>
                                    <p:anim calcmode="lin" valueType="num">
                                      <p:cBhvr>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p:cTn id="13" dur="500" fill="hold"/>
                                        <p:tgtEl>
                                          <p:spTgt spid="25603"/>
                                        </p:tgtEl>
                                        <p:attrNameLst>
                                          <p:attrName>ppt_x</p:attrName>
                                        </p:attrNameLst>
                                      </p:cBhvr>
                                      <p:tavLst>
                                        <p:tav tm="0">
                                          <p:val>
                                            <p:strVal val="#ppt_x"/>
                                          </p:val>
                                        </p:tav>
                                        <p:tav tm="100000">
                                          <p:val>
                                            <p:strVal val="#ppt_x"/>
                                          </p:val>
                                        </p:tav>
                                      </p:tavLst>
                                    </p:anim>
                                    <p:anim calcmode="lin" valueType="num">
                                      <p:cBhvr>
                                        <p:cTn id="14"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000894" y="858032"/>
            <a:ext cx="4145757" cy="830997"/>
          </a:xfrm>
          <a:prstGeom prst="rect">
            <a:avLst/>
          </a:prstGeom>
          <a:noFill/>
        </p:spPr>
        <p:txBody>
          <a:bodyPr>
            <a:spAutoFit/>
          </a:bodyPr>
          <a:lstStyle/>
          <a:p>
            <a:pPr marR="0" defTabSz="914400">
              <a:lnSpc>
                <a:spcPct val="150000"/>
              </a:lnSpc>
              <a:buClrTx/>
              <a:buSzTx/>
              <a:buFontTx/>
              <a:defRPr/>
            </a:pPr>
            <a:r>
              <a:rPr kumimoji="0" lang="zh-CN" altLang="en-US" sz="32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rPr>
              <a:t>防火门</a:t>
            </a:r>
            <a:endParaRPr kumimoji="0" lang="zh-CN" altLang="en-US" sz="32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endParaRPr>
          </a:p>
        </p:txBody>
      </p:sp>
      <p:pic>
        <p:nvPicPr>
          <p:cNvPr id="26627" name="图片 5" descr="13943237"/>
          <p:cNvPicPr>
            <a:picLocks noChangeAspect="1"/>
          </p:cNvPicPr>
          <p:nvPr/>
        </p:nvPicPr>
        <p:blipFill>
          <a:blip r:embed="rId1">
            <a:clrChange>
              <a:clrFrom>
                <a:srgbClr val="FFFFFF"/>
              </a:clrFrom>
              <a:clrTo>
                <a:srgbClr val="FFFFFF">
                  <a:alpha val="0"/>
                </a:srgbClr>
              </a:clrTo>
            </a:clrChange>
          </a:blip>
          <a:srcRect l="8832" t="5807" r="18744"/>
          <a:stretch>
            <a:fillRect/>
          </a:stretch>
        </p:blipFill>
        <p:spPr>
          <a:xfrm>
            <a:off x="2379663" y="715963"/>
            <a:ext cx="3756025" cy="3336925"/>
          </a:xfrm>
          <a:prstGeom prst="rect">
            <a:avLst/>
          </a:prstGeom>
          <a:noFill/>
          <a:ln w="9525">
            <a:noFill/>
          </a:ln>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ppt_x</p:attrName>
                                        </p:attrNameLst>
                                      </p:cBhvr>
                                      <p:tavLst>
                                        <p:tav tm="0">
                                          <p:val>
                                            <p:strVal val="#ppt_x"/>
                                          </p:val>
                                        </p:tav>
                                        <p:tav tm="100000">
                                          <p:val>
                                            <p:strVal val="#ppt_x"/>
                                          </p:val>
                                        </p:tav>
                                      </p:tavLst>
                                    </p:anim>
                                    <p:anim calcmode="lin" valueType="num">
                                      <p:cBhvr>
                                        <p:cTn id="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43704" y="858032"/>
            <a:ext cx="4371502" cy="3046988"/>
          </a:xfrm>
          <a:prstGeom prst="rect">
            <a:avLst/>
          </a:prstGeom>
          <a:noFill/>
        </p:spPr>
        <p:txBody>
          <a:bodyPr>
            <a:spAutoFit/>
          </a:bodyPr>
          <a:lstStyle/>
          <a:p>
            <a:pPr marR="0" defTabSz="914400">
              <a:lnSpc>
                <a:spcPct val="150000"/>
              </a:lnSpc>
              <a:buClrTx/>
              <a:buSzTx/>
              <a:buFontTx/>
              <a:defRPr/>
            </a:pPr>
            <a:r>
              <a:rPr kumimoji="0" lang="zh-CN" altLang="en-US" sz="32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rPr>
              <a:t>灭火器</a:t>
            </a:r>
            <a:endParaRPr kumimoji="0" lang="zh-CN" altLang="en-US" sz="32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endParaRPr>
          </a:p>
          <a:p>
            <a:pPr marR="0" defTabSz="914400">
              <a:buClrTx/>
              <a:buSzTx/>
              <a:buFontTx/>
              <a:defRPr/>
            </a:pPr>
            <a:r>
              <a:rPr kumimoji="0" lang="zh-CN" altLang="en-US" sz="24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sym typeface="+mn-ea"/>
              </a:rPr>
              <a:t>常见的灭火器多以</a:t>
            </a:r>
            <a:r>
              <a:rPr kumimoji="0" lang="en-US" altLang="zh-CN" sz="24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sym typeface="+mn-ea"/>
              </a:rPr>
              <a:t>ABC</a:t>
            </a:r>
            <a:r>
              <a:rPr kumimoji="0" lang="zh-CN" altLang="en-US" sz="24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sym typeface="+mn-ea"/>
              </a:rPr>
              <a:t>干粉灭火器为主</a:t>
            </a:r>
            <a:r>
              <a:rPr kumimoji="0" lang="en-US" altLang="zh-CN" sz="24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sym typeface="+mn-ea"/>
              </a:rPr>
              <a:t>,</a:t>
            </a:r>
            <a:r>
              <a:rPr kumimoji="0" lang="zh-CN" altLang="en-US" sz="24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sym typeface="+mn-ea"/>
              </a:rPr>
              <a:t>通常为红色瓶体。</a:t>
            </a:r>
            <a:endParaRPr kumimoji="0" lang="en-US" altLang="zh-CN" sz="24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sym typeface="+mn-ea"/>
            </a:endParaRPr>
          </a:p>
          <a:p>
            <a:pPr marR="0" defTabSz="914400">
              <a:buClrTx/>
              <a:buSzTx/>
              <a:buFontTx/>
              <a:defRPr/>
            </a:pPr>
            <a:endParaRPr kumimoji="0" lang="en-US" altLang="zh-CN" sz="24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sym typeface="+mn-ea"/>
            </a:endParaRPr>
          </a:p>
          <a:p>
            <a:pPr marR="0" defTabSz="914400">
              <a:buClrTx/>
              <a:buSzTx/>
              <a:buFontTx/>
              <a:defRPr/>
            </a:pPr>
            <a:r>
              <a:rPr kumimoji="0" lang="zh-CN" altLang="en-US" sz="24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sym typeface="+mn-ea"/>
              </a:rPr>
              <a:t>一些需要洁净空间的场所，也可以设置</a:t>
            </a:r>
            <a:r>
              <a:rPr kumimoji="0" lang="en-US" altLang="zh-CN" sz="24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sym typeface="+mn-ea"/>
              </a:rPr>
              <a:t>AB</a:t>
            </a:r>
            <a:r>
              <a:rPr kumimoji="0" lang="zh-CN" altLang="en-US" sz="24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sym typeface="+mn-ea"/>
              </a:rPr>
              <a:t>类水基灭火器，通常为绿色瓶体。</a:t>
            </a:r>
            <a:endParaRPr kumimoji="0" lang="zh-CN" altLang="en-US" sz="24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endParaRPr>
          </a:p>
        </p:txBody>
      </p:sp>
      <p:pic>
        <p:nvPicPr>
          <p:cNvPr id="27651" name="图片 4" descr="f5733cba4ce046638b9e5a3cae49404b"/>
          <p:cNvPicPr>
            <a:picLocks noChangeAspect="1"/>
          </p:cNvPicPr>
          <p:nvPr/>
        </p:nvPicPr>
        <p:blipFill>
          <a:blip r:embed="rId1">
            <a:clrChange>
              <a:clrFrom>
                <a:srgbClr val="FEFFFF"/>
              </a:clrFrom>
              <a:clrTo>
                <a:srgbClr val="FEFFFF">
                  <a:alpha val="0"/>
                </a:srgbClr>
              </a:clrTo>
            </a:clrChange>
          </a:blip>
          <a:srcRect l="20143" r="18500"/>
          <a:stretch>
            <a:fillRect/>
          </a:stretch>
        </p:blipFill>
        <p:spPr>
          <a:xfrm>
            <a:off x="6859588" y="500063"/>
            <a:ext cx="1970087" cy="4027487"/>
          </a:xfrm>
          <a:prstGeom prst="rect">
            <a:avLst/>
          </a:prstGeom>
          <a:noFill/>
          <a:ln w="9525">
            <a:noFill/>
          </a:ln>
        </p:spPr>
      </p:pic>
      <p:pic>
        <p:nvPicPr>
          <p:cNvPr id="49156" name="图片 3" descr="201703061119018022880458808.jpg"/>
          <p:cNvPicPr>
            <a:picLocks noChangeAspect="1"/>
          </p:cNvPicPr>
          <p:nvPr/>
        </p:nvPicPr>
        <p:blipFill>
          <a:blip r:embed="rId2">
            <a:clrChange>
              <a:clrFrom>
                <a:srgbClr val="FFFFFF"/>
              </a:clrFrom>
              <a:clrTo>
                <a:srgbClr val="FFFFFF">
                  <a:alpha val="0"/>
                </a:srgbClr>
              </a:clrTo>
            </a:clrChange>
          </a:blip>
          <a:stretch>
            <a:fillRect/>
          </a:stretch>
        </p:blipFill>
        <p:spPr>
          <a:xfrm>
            <a:off x="4500563" y="1000125"/>
            <a:ext cx="3502025" cy="3502025"/>
          </a:xfrm>
          <a:prstGeom prst="rect">
            <a:avLst/>
          </a:prstGeom>
          <a:noFill/>
          <a:ln w="9525">
            <a:noFill/>
          </a:ln>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ppt_x</p:attrName>
                                        </p:attrNameLst>
                                      </p:cBhvr>
                                      <p:tavLst>
                                        <p:tav tm="0">
                                          <p:val>
                                            <p:strVal val="#ppt_x"/>
                                          </p:val>
                                        </p:tav>
                                        <p:tav tm="100000">
                                          <p:val>
                                            <p:strVal val="#ppt_x"/>
                                          </p:val>
                                        </p:tav>
                                      </p:tavLst>
                                    </p:anim>
                                    <p:anim calcmode="lin" valueType="num">
                                      <p:cBhvr>
                                        <p:cTn id="8"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72530" y="143652"/>
            <a:ext cx="7145651" cy="760593"/>
          </a:xfrm>
          <a:prstGeom prst="rect">
            <a:avLst/>
          </a:prstGeom>
          <a:noFill/>
        </p:spPr>
        <p:txBody>
          <a:bodyPr>
            <a:spAutoFit/>
          </a:bodyPr>
          <a:lstStyle/>
          <a:p>
            <a:pPr marR="0" defTabSz="914400">
              <a:lnSpc>
                <a:spcPct val="150000"/>
              </a:lnSpc>
              <a:buClrTx/>
              <a:buSzTx/>
              <a:buFontTx/>
              <a:defRPr/>
            </a:pPr>
            <a:r>
              <a:rPr kumimoji="0" lang="zh-CN" altLang="en-US" sz="32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rPr>
              <a:t>灭火器的使用方法和注意事项</a:t>
            </a:r>
            <a:endParaRPr kumimoji="0" lang="zh-CN" altLang="en-US" sz="32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endParaRPr>
          </a:p>
        </p:txBody>
      </p:sp>
      <p:sp>
        <p:nvSpPr>
          <p:cNvPr id="107522" name="Rectangle 3"/>
          <p:cNvSpPr>
            <a:spLocks noGrp="1"/>
          </p:cNvSpPr>
          <p:nvPr>
            <p:ph idx="1"/>
          </p:nvPr>
        </p:nvSpPr>
        <p:spPr>
          <a:xfrm>
            <a:off x="1150620" y="1130935"/>
            <a:ext cx="5896610" cy="3357880"/>
          </a:xfrm>
          <a:noFill/>
          <a:ln>
            <a:noFill/>
          </a:ln>
          <a:effectLst/>
          <a:scene3d>
            <a:camera prst="orthographicFront"/>
            <a:lightRig rig="balanced" dir="t"/>
          </a:scene3d>
          <a:sp3d prstMaterial="plastic"/>
        </p:spPr>
        <p:txBody>
          <a:bodyPr anchor="t"/>
          <a:lstStyle/>
          <a:p>
            <a:pPr marL="342900" marR="0" lvl="0" indent="-342900" algn="l"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1、处于上风或侧上风方向使用;</a:t>
            </a:r>
            <a:endParaRPr kumimoji="0" lang="zh-CN" altLang="en-US" sz="28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2、保持适当距离(2--3米);</a:t>
            </a:r>
            <a:endParaRPr kumimoji="0" lang="zh-CN" altLang="en-US" sz="28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3、拨掉保险销、压下压把;</a:t>
            </a:r>
            <a:endParaRPr kumimoji="0" lang="zh-CN" altLang="en-US" sz="28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4、对准火焰根部；</a:t>
            </a:r>
            <a:endParaRPr kumimoji="0" lang="zh-CN" altLang="en-US" sz="28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5、由远及近，水平扫射；</a:t>
            </a:r>
            <a:endParaRPr kumimoji="0" lang="zh-CN" altLang="en-US" sz="28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6、火焰未灭，不轻易放松压把。</a:t>
            </a:r>
            <a:endParaRPr kumimoji="0" lang="zh-CN" altLang="en-US" sz="3200" b="0" i="0" u="none" strike="noStrike" kern="1200" cap="none" spc="0" normalizeH="0" baseline="0" noProof="1">
              <a:ln>
                <a:solidFill>
                  <a:srgbClr val="C00000"/>
                </a:solidFill>
              </a:ln>
              <a:solidFill>
                <a:srgbClr val="7F7F7F"/>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90000"/>
              </a:lnSpc>
              <a:spcBef>
                <a:spcPct val="20000"/>
              </a:spcBef>
              <a:spcAft>
                <a:spcPct val="0"/>
              </a:spcAft>
              <a:buClrTx/>
              <a:buSzTx/>
              <a:buFont typeface="Arial" panose="020B0604020202020204" pitchFamily="34" charset="0"/>
              <a:buNone/>
              <a:defRPr/>
            </a:pPr>
            <a:endParaRPr kumimoji="0" lang="en-US" altLang="zh-CN" sz="2400" b="0" i="0" u="none" strike="noStrike" kern="1200" cap="none" spc="0" normalizeH="0" baseline="0" noProof="1">
              <a:ln>
                <a:noFill/>
              </a:ln>
              <a:solidFill>
                <a:srgbClr val="7F7F7F"/>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522">
                                            <p:txEl>
                                              <p:pRg st="0" end="0"/>
                                            </p:txEl>
                                          </p:spTgt>
                                        </p:tgtEl>
                                        <p:attrNameLst>
                                          <p:attrName>style.visibility</p:attrName>
                                        </p:attrNameLst>
                                      </p:cBhvr>
                                      <p:to>
                                        <p:strVal val="visible"/>
                                      </p:to>
                                    </p:set>
                                    <p:anim calcmode="lin" valueType="num">
                                      <p:cBhvr additive="base">
                                        <p:cTn id="7" dur="500" fill="hold"/>
                                        <p:tgtEl>
                                          <p:spTgt spid="1075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522">
                                            <p:txEl>
                                              <p:pRg st="1" end="1"/>
                                            </p:txEl>
                                          </p:spTgt>
                                        </p:tgtEl>
                                        <p:attrNameLst>
                                          <p:attrName>style.visibility</p:attrName>
                                        </p:attrNameLst>
                                      </p:cBhvr>
                                      <p:to>
                                        <p:strVal val="visible"/>
                                      </p:to>
                                    </p:set>
                                    <p:anim calcmode="lin" valueType="num">
                                      <p:cBhvr additive="base">
                                        <p:cTn id="13" dur="500" fill="hold"/>
                                        <p:tgtEl>
                                          <p:spTgt spid="1075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7522">
                                            <p:txEl>
                                              <p:pRg st="2" end="2"/>
                                            </p:txEl>
                                          </p:spTgt>
                                        </p:tgtEl>
                                        <p:attrNameLst>
                                          <p:attrName>style.visibility</p:attrName>
                                        </p:attrNameLst>
                                      </p:cBhvr>
                                      <p:to>
                                        <p:strVal val="visible"/>
                                      </p:to>
                                    </p:set>
                                    <p:anim calcmode="lin" valueType="num">
                                      <p:cBhvr additive="base">
                                        <p:cTn id="19" dur="500" fill="hold"/>
                                        <p:tgtEl>
                                          <p:spTgt spid="1075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7522">
                                            <p:txEl>
                                              <p:pRg st="3" end="3"/>
                                            </p:txEl>
                                          </p:spTgt>
                                        </p:tgtEl>
                                        <p:attrNameLst>
                                          <p:attrName>style.visibility</p:attrName>
                                        </p:attrNameLst>
                                      </p:cBhvr>
                                      <p:to>
                                        <p:strVal val="visible"/>
                                      </p:to>
                                    </p:set>
                                    <p:anim calcmode="lin" valueType="num">
                                      <p:cBhvr additive="base">
                                        <p:cTn id="25" dur="500" fill="hold"/>
                                        <p:tgtEl>
                                          <p:spTgt spid="1075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5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7522">
                                            <p:txEl>
                                              <p:pRg st="4" end="4"/>
                                            </p:txEl>
                                          </p:spTgt>
                                        </p:tgtEl>
                                        <p:attrNameLst>
                                          <p:attrName>style.visibility</p:attrName>
                                        </p:attrNameLst>
                                      </p:cBhvr>
                                      <p:to>
                                        <p:strVal val="visible"/>
                                      </p:to>
                                    </p:set>
                                    <p:anim calcmode="lin" valueType="num">
                                      <p:cBhvr additive="base">
                                        <p:cTn id="31" dur="500" fill="hold"/>
                                        <p:tgtEl>
                                          <p:spTgt spid="1075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5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7522">
                                            <p:txEl>
                                              <p:pRg st="5" end="5"/>
                                            </p:txEl>
                                          </p:spTgt>
                                        </p:tgtEl>
                                        <p:attrNameLst>
                                          <p:attrName>style.visibility</p:attrName>
                                        </p:attrNameLst>
                                      </p:cBhvr>
                                      <p:to>
                                        <p:strVal val="visible"/>
                                      </p:to>
                                    </p:set>
                                    <p:anim calcmode="lin" valueType="num">
                                      <p:cBhvr additive="base">
                                        <p:cTn id="37" dur="500" fill="hold"/>
                                        <p:tgtEl>
                                          <p:spTgt spid="1075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5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Picture 3" descr="P5087326">
            <a:hlinkClick r:id="rId1"/>
          </p:cNvPr>
          <p:cNvPicPr>
            <a:picLocks noChangeAspect="1"/>
          </p:cNvPicPr>
          <p:nvPr/>
        </p:nvPicPr>
        <p:blipFill>
          <a:blip r:embed="rId2"/>
          <a:stretch>
            <a:fillRect/>
          </a:stretch>
        </p:blipFill>
        <p:spPr>
          <a:xfrm>
            <a:off x="763588" y="1236663"/>
            <a:ext cx="3697287" cy="2671762"/>
          </a:xfrm>
          <a:prstGeom prst="rect">
            <a:avLst/>
          </a:prstGeom>
          <a:noFill/>
          <a:ln w="9525">
            <a:noFill/>
          </a:ln>
        </p:spPr>
      </p:pic>
      <p:pic>
        <p:nvPicPr>
          <p:cNvPr id="51203" name="Picture 4" descr="1159242930781">
            <a:hlinkClick r:id="rId3"/>
          </p:cNvPr>
          <p:cNvPicPr>
            <a:picLocks noChangeAspect="1"/>
          </p:cNvPicPr>
          <p:nvPr/>
        </p:nvPicPr>
        <p:blipFill>
          <a:blip r:embed="rId4"/>
          <a:stretch>
            <a:fillRect/>
          </a:stretch>
        </p:blipFill>
        <p:spPr>
          <a:xfrm>
            <a:off x="4830763" y="1236663"/>
            <a:ext cx="3808412" cy="2671762"/>
          </a:xfrm>
          <a:prstGeom prst="rect">
            <a:avLst/>
          </a:prstGeom>
          <a:noFill/>
          <a:ln w="9525">
            <a:noFill/>
          </a:ln>
        </p:spPr>
      </p:pic>
    </p:spTree>
  </p:cSld>
  <p:clrMapOvr>
    <a:masterClrMapping/>
  </p:clrMapOvr>
  <p:transition spd="slow">
    <p:cover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15406" y="215090"/>
            <a:ext cx="4286280" cy="760593"/>
          </a:xfrm>
          <a:prstGeom prst="rect">
            <a:avLst/>
          </a:prstGeom>
          <a:noFill/>
        </p:spPr>
        <p:txBody>
          <a:bodyPr>
            <a:spAutoFit/>
          </a:bodyPr>
          <a:lstStyle/>
          <a:p>
            <a:pPr marR="0" defTabSz="914400">
              <a:lnSpc>
                <a:spcPct val="150000"/>
              </a:lnSpc>
              <a:buClrTx/>
              <a:buSzTx/>
              <a:buFontTx/>
              <a:defRPr/>
            </a:pPr>
            <a:r>
              <a:rPr kumimoji="0" lang="zh-CN" altLang="en-US" sz="32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rPr>
              <a:t>灭火器的维护保养</a:t>
            </a:r>
            <a:endParaRPr kumimoji="0" lang="zh-CN" altLang="en-US" sz="3200" kern="1200" cap="none" spc="0" normalizeH="0" baseline="0" noProof="1">
              <a:ln>
                <a:solidFill>
                  <a:srgbClr val="C00000"/>
                </a:solidFill>
              </a:ln>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ea"/>
            </a:endParaRPr>
          </a:p>
        </p:txBody>
      </p:sp>
      <p:sp>
        <p:nvSpPr>
          <p:cNvPr id="107522" name="Rectangle 3"/>
          <p:cNvSpPr>
            <a:spLocks noGrp="1"/>
          </p:cNvSpPr>
          <p:nvPr>
            <p:ph idx="1"/>
          </p:nvPr>
        </p:nvSpPr>
        <p:spPr>
          <a:xfrm>
            <a:off x="1150619" y="1005205"/>
            <a:ext cx="6844666" cy="3897631"/>
          </a:xfrm>
          <a:noFill/>
          <a:ln>
            <a:noFill/>
          </a:ln>
          <a:effectLst/>
          <a:scene3d>
            <a:camera prst="orthographicFront"/>
            <a:lightRig rig="balanced" dir="t"/>
          </a:scene3d>
          <a:sp3d prstMaterial="plastic"/>
        </p:spPr>
        <p:txBody>
          <a:bodyPr anchor="t"/>
          <a:lstStyle/>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（1） 检查压力是否在规定的范围内。</a:t>
            </a:r>
            <a:endPar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（2） 检查保险销有无锈蚀，转动是否灵活，铅封是否完好。</a:t>
            </a:r>
            <a:endPar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（3） 灭火器压把、阀体、顶针等金属件有无严重损伤、变形、锈蚀等。</a:t>
            </a:r>
            <a:endPar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（4） 检查喷粉管有无老化、蜘蛛网。</a:t>
            </a:r>
            <a:endPar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（5） 检查筒体有无变形，底部有无锈蚀，有无蜘蛛网。</a:t>
            </a:r>
            <a:endPar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（6） 检查干粉是否结块。</a:t>
            </a:r>
            <a:endPar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rPr>
              <a:t>（7） 检查灭火器是否在有效使用期内。</a:t>
            </a:r>
            <a:endPar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cs typeface="+mn-ea"/>
            </a:endParaRPr>
          </a:p>
          <a:p>
            <a:pPr marL="342900" marR="0" lvl="0" indent="-342900" algn="l" defTabSz="914400" rtl="0" eaLnBrk="1" fontAlgn="auto" latinLnBrk="0" hangingPunct="1">
              <a:lnSpc>
                <a:spcPct val="90000"/>
              </a:lnSpc>
              <a:spcBef>
                <a:spcPct val="20000"/>
              </a:spcBef>
              <a:spcAft>
                <a:spcPct val="0"/>
              </a:spcAft>
              <a:buClrTx/>
              <a:buSzTx/>
              <a:buFont typeface="Arial" panose="020B0604020202020204" pitchFamily="34" charset="0"/>
              <a:buNone/>
              <a:defRPr/>
            </a:pPr>
            <a:endParaRPr kumimoji="0" lang="zh-CN" altLang="en-US" sz="2400" b="1" i="0" u="none" strike="noStrike" kern="1200" cap="none" spc="0" normalizeH="0" baseline="0" noProof="1">
              <a:ln>
                <a:solidFill>
                  <a:srgbClr val="C00000"/>
                </a:solidFill>
              </a:ln>
              <a:solidFill>
                <a:schemeClr val="tx1"/>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endParaRPr>
          </a:p>
        </p:txBody>
      </p:sp>
      <p:pic>
        <p:nvPicPr>
          <p:cNvPr id="29700" name="Picture 4" descr="压力表">
            <a:hlinkClick r:id="rId1" action="ppaction://hlinksldjump"/>
          </p:cNvPr>
          <p:cNvPicPr>
            <a:picLocks noGrp="1" noChangeAspect="1"/>
          </p:cNvPicPr>
          <p:nvPr/>
        </p:nvPicPr>
        <p:blipFill>
          <a:blip r:embed="rId2">
            <a:clrChange>
              <a:clrFrom>
                <a:srgbClr val="FFFFFF"/>
              </a:clrFrom>
              <a:clrTo>
                <a:srgbClr val="FFFFFF">
                  <a:alpha val="0"/>
                </a:srgbClr>
              </a:clrTo>
            </a:clrChange>
          </a:blip>
          <a:stretch>
            <a:fillRect/>
          </a:stretch>
        </p:blipFill>
        <p:spPr>
          <a:xfrm>
            <a:off x="7358063" y="182563"/>
            <a:ext cx="1295400" cy="1527175"/>
          </a:xfrm>
          <a:prstGeom prst="rect">
            <a:avLst/>
          </a:prstGeom>
          <a:noFill/>
          <a:ln w="9525">
            <a:noFill/>
          </a:ln>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7522">
                                            <p:txEl>
                                              <p:pRg st="0" end="0"/>
                                            </p:txEl>
                                          </p:spTgt>
                                        </p:tgtEl>
                                        <p:attrNameLst>
                                          <p:attrName>style.visibility</p:attrName>
                                        </p:attrNameLst>
                                      </p:cBhvr>
                                      <p:to>
                                        <p:strVal val="visible"/>
                                      </p:to>
                                    </p:set>
                                    <p:anim calcmode="lin" valueType="num">
                                      <p:cBhvr additive="base">
                                        <p:cTn id="7" dur="500" fill="hold"/>
                                        <p:tgtEl>
                                          <p:spTgt spid="107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75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7522">
                                            <p:txEl>
                                              <p:pRg st="1" end="1"/>
                                            </p:txEl>
                                          </p:spTgt>
                                        </p:tgtEl>
                                        <p:attrNameLst>
                                          <p:attrName>style.visibility</p:attrName>
                                        </p:attrNameLst>
                                      </p:cBhvr>
                                      <p:to>
                                        <p:strVal val="visible"/>
                                      </p:to>
                                    </p:set>
                                    <p:anim calcmode="lin" valueType="num">
                                      <p:cBhvr additive="base">
                                        <p:cTn id="13" dur="500" fill="hold"/>
                                        <p:tgtEl>
                                          <p:spTgt spid="1075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75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7522">
                                            <p:txEl>
                                              <p:pRg st="2" end="2"/>
                                            </p:txEl>
                                          </p:spTgt>
                                        </p:tgtEl>
                                        <p:attrNameLst>
                                          <p:attrName>style.visibility</p:attrName>
                                        </p:attrNameLst>
                                      </p:cBhvr>
                                      <p:to>
                                        <p:strVal val="visible"/>
                                      </p:to>
                                    </p:set>
                                    <p:anim calcmode="lin" valueType="num">
                                      <p:cBhvr additive="base">
                                        <p:cTn id="19" dur="500" fill="hold"/>
                                        <p:tgtEl>
                                          <p:spTgt spid="10752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75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7522">
                                            <p:txEl>
                                              <p:pRg st="3" end="3"/>
                                            </p:txEl>
                                          </p:spTgt>
                                        </p:tgtEl>
                                        <p:attrNameLst>
                                          <p:attrName>style.visibility</p:attrName>
                                        </p:attrNameLst>
                                      </p:cBhvr>
                                      <p:to>
                                        <p:strVal val="visible"/>
                                      </p:to>
                                    </p:set>
                                    <p:anim calcmode="lin" valueType="num">
                                      <p:cBhvr additive="base">
                                        <p:cTn id="25" dur="500" fill="hold"/>
                                        <p:tgtEl>
                                          <p:spTgt spid="10752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75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7522">
                                            <p:txEl>
                                              <p:pRg st="4" end="4"/>
                                            </p:txEl>
                                          </p:spTgt>
                                        </p:tgtEl>
                                        <p:attrNameLst>
                                          <p:attrName>style.visibility</p:attrName>
                                        </p:attrNameLst>
                                      </p:cBhvr>
                                      <p:to>
                                        <p:strVal val="visible"/>
                                      </p:to>
                                    </p:set>
                                    <p:anim calcmode="lin" valueType="num">
                                      <p:cBhvr additive="base">
                                        <p:cTn id="31" dur="500" fill="hold"/>
                                        <p:tgtEl>
                                          <p:spTgt spid="10752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752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7522">
                                            <p:txEl>
                                              <p:pRg st="5" end="5"/>
                                            </p:txEl>
                                          </p:spTgt>
                                        </p:tgtEl>
                                        <p:attrNameLst>
                                          <p:attrName>style.visibility</p:attrName>
                                        </p:attrNameLst>
                                      </p:cBhvr>
                                      <p:to>
                                        <p:strVal val="visible"/>
                                      </p:to>
                                    </p:set>
                                    <p:anim calcmode="lin" valueType="num">
                                      <p:cBhvr additive="base">
                                        <p:cTn id="37" dur="500" fill="hold"/>
                                        <p:tgtEl>
                                          <p:spTgt spid="10752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752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7522">
                                            <p:txEl>
                                              <p:pRg st="6" end="6"/>
                                            </p:txEl>
                                          </p:spTgt>
                                        </p:tgtEl>
                                        <p:attrNameLst>
                                          <p:attrName>style.visibility</p:attrName>
                                        </p:attrNameLst>
                                      </p:cBhvr>
                                      <p:to>
                                        <p:strVal val="visible"/>
                                      </p:to>
                                    </p:set>
                                    <p:anim calcmode="lin" valueType="num">
                                      <p:cBhvr additive="base">
                                        <p:cTn id="43" dur="500" fill="hold"/>
                                        <p:tgtEl>
                                          <p:spTgt spid="10752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752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9700"/>
                                        </p:tgtEl>
                                        <p:attrNameLst>
                                          <p:attrName>style.visibility</p:attrName>
                                        </p:attrNameLst>
                                      </p:cBhvr>
                                      <p:to>
                                        <p:strVal val="visible"/>
                                      </p:to>
                                    </p:set>
                                    <p:anim calcmode="lin" valueType="num">
                                      <p:cBhvr additive="base">
                                        <p:cTn id="49" dur="500" fill="hold"/>
                                        <p:tgtEl>
                                          <p:spTgt spid="29700"/>
                                        </p:tgtEl>
                                        <p:attrNameLst>
                                          <p:attrName>ppt_x</p:attrName>
                                        </p:attrNameLst>
                                      </p:cBhvr>
                                      <p:tavLst>
                                        <p:tav tm="0">
                                          <p:val>
                                            <p:strVal val="1+#ppt_w/2"/>
                                          </p:val>
                                        </p:tav>
                                        <p:tav tm="100000">
                                          <p:val>
                                            <p:strVal val="#ppt_x"/>
                                          </p:val>
                                        </p:tav>
                                      </p:tavLst>
                                    </p:anim>
                                    <p:anim calcmode="lin" valueType="num">
                                      <p:cBhvr additive="base">
                                        <p:cTn id="50"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4" descr="15"/>
          <p:cNvPicPr>
            <a:picLocks noChangeAspect="1"/>
          </p:cNvPicPr>
          <p:nvPr/>
        </p:nvPicPr>
        <p:blipFill>
          <a:blip r:embed="rId1"/>
          <a:stretch>
            <a:fillRect/>
          </a:stretch>
        </p:blipFill>
        <p:spPr>
          <a:xfrm>
            <a:off x="0" y="0"/>
            <a:ext cx="9145588" cy="5187950"/>
          </a:xfrm>
          <a:prstGeom prst="rect">
            <a:avLst/>
          </a:prstGeom>
          <a:noFill/>
          <a:ln w="9525">
            <a:noFill/>
          </a:ln>
        </p:spPr>
      </p:pic>
      <p:sp>
        <p:nvSpPr>
          <p:cNvPr id="4" name="Line 5"/>
          <p:cNvSpPr/>
          <p:nvPr/>
        </p:nvSpPr>
        <p:spPr>
          <a:xfrm>
            <a:off x="0" y="2155825"/>
            <a:ext cx="3963988" cy="0"/>
          </a:xfrm>
          <a:prstGeom prst="line">
            <a:avLst/>
          </a:prstGeom>
          <a:ln w="76200" cap="flat" cmpd="sng">
            <a:solidFill>
              <a:srgbClr val="C00000"/>
            </a:solidFill>
            <a:prstDash val="solid"/>
            <a:headEnd type="none" w="med" len="med"/>
            <a:tailEnd type="none" w="med" len="med"/>
          </a:ln>
        </p:spPr>
      </p:sp>
      <p:sp>
        <p:nvSpPr>
          <p:cNvPr id="5" name="Line 6"/>
          <p:cNvSpPr/>
          <p:nvPr/>
        </p:nvSpPr>
        <p:spPr>
          <a:xfrm>
            <a:off x="5106988" y="2155825"/>
            <a:ext cx="4038600" cy="0"/>
          </a:xfrm>
          <a:prstGeom prst="line">
            <a:avLst/>
          </a:prstGeom>
          <a:ln w="76200" cap="flat" cmpd="sng">
            <a:solidFill>
              <a:srgbClr val="C00000"/>
            </a:solidFill>
            <a:prstDash val="solid"/>
            <a:headEnd type="none" w="med" len="med"/>
            <a:tailEnd type="none" w="med" len="med"/>
          </a:ln>
        </p:spPr>
      </p:sp>
      <p:sp>
        <p:nvSpPr>
          <p:cNvPr id="6" name="Oval 7"/>
          <p:cNvSpPr/>
          <p:nvPr/>
        </p:nvSpPr>
        <p:spPr>
          <a:xfrm>
            <a:off x="3582988" y="1165225"/>
            <a:ext cx="1905000" cy="1905000"/>
          </a:xfrm>
          <a:prstGeom prst="ellipse">
            <a:avLst/>
          </a:prstGeom>
          <a:solidFill>
            <a:srgbClr val="C0C0C0"/>
          </a:solidFill>
          <a:ln w="76200" cap="flat" cmpd="sng">
            <a:solidFill>
              <a:srgbClr val="C00000"/>
            </a:solidFill>
            <a:prstDash val="solid"/>
            <a:headEnd type="none" w="med" len="med"/>
            <a:tailEnd type="none" w="med" len="med"/>
          </a:ln>
        </p:spPr>
        <p:txBody>
          <a:bodyPr wrap="none" anchor="ctr"/>
          <a:p>
            <a:pPr algn="ctr"/>
            <a:endParaRPr lang="zh-CN" altLang="en-US" dirty="0">
              <a:solidFill>
                <a:srgbClr val="000000"/>
              </a:solidFill>
              <a:latin typeface="Arial" panose="020B0604020202020204" pitchFamily="34" charset="0"/>
              <a:ea typeface="黑体" panose="02010609060101010101" charset="-122"/>
            </a:endParaRPr>
          </a:p>
        </p:txBody>
      </p:sp>
      <p:sp>
        <p:nvSpPr>
          <p:cNvPr id="7" name="Text Box 4"/>
          <p:cNvSpPr txBox="1"/>
          <p:nvPr/>
        </p:nvSpPr>
        <p:spPr>
          <a:xfrm>
            <a:off x="1143000" y="3357563"/>
            <a:ext cx="6858000" cy="758825"/>
          </a:xfrm>
          <a:prstGeom prst="rect">
            <a:avLst/>
          </a:prstGeom>
          <a:noFill/>
          <a:ln w="9525">
            <a:noFill/>
          </a:ln>
        </p:spPr>
        <p:txBody>
          <a:bodyPr lIns="81667" tIns="40833" rIns="81667" bIns="40833">
            <a:spAutoFit/>
          </a:bodyPr>
          <a:p>
            <a:pPr algn="ctr" defTabSz="815975" eaLnBrk="0" hangingPunct="0"/>
            <a:r>
              <a:rPr lang="zh-CN" altLang="en-US" sz="4400" dirty="0">
                <a:solidFill>
                  <a:srgbClr val="000000"/>
                </a:solidFill>
                <a:latin typeface="微软雅黑" panose="020B0503020204020204" pitchFamily="34" charset="-122"/>
                <a:ea typeface="微软雅黑" panose="020B0503020204020204" pitchFamily="34" charset="-122"/>
              </a:rPr>
              <a:t>疏散逃生自救的方法</a:t>
            </a:r>
            <a:endParaRPr lang="zh-CN" altLang="en-US" sz="4400" dirty="0">
              <a:solidFill>
                <a:srgbClr val="000000"/>
              </a:solidFill>
              <a:latin typeface="微软雅黑" panose="020B0503020204020204" pitchFamily="34" charset="-122"/>
              <a:ea typeface="微软雅黑" panose="020B0503020204020204" pitchFamily="34" charset="-122"/>
            </a:endParaRPr>
          </a:p>
        </p:txBody>
      </p:sp>
      <p:sp>
        <p:nvSpPr>
          <p:cNvPr id="8" name="Text Box 4"/>
          <p:cNvSpPr txBox="1"/>
          <p:nvPr/>
        </p:nvSpPr>
        <p:spPr>
          <a:xfrm>
            <a:off x="3810000" y="1627188"/>
            <a:ext cx="1525588" cy="1096962"/>
          </a:xfrm>
          <a:prstGeom prst="rect">
            <a:avLst/>
          </a:prstGeom>
          <a:noFill/>
          <a:ln w="9525">
            <a:noFill/>
          </a:ln>
        </p:spPr>
        <p:txBody>
          <a:bodyPr lIns="81667" tIns="40833" rIns="81667" bIns="40833">
            <a:spAutoFit/>
          </a:bodyPr>
          <a:p>
            <a:pPr algn="ctr" defTabSz="815975" eaLnBrk="0" hangingPunct="0"/>
            <a:r>
              <a:rPr lang="en-US" altLang="zh-CN" sz="6600" dirty="0">
                <a:solidFill>
                  <a:srgbClr val="000000"/>
                </a:solidFill>
                <a:latin typeface="Arial Black" panose="020B0A04020102020204" pitchFamily="34" charset="0"/>
              </a:rPr>
              <a:t>4</a:t>
            </a:r>
            <a:endParaRPr lang="en-US" altLang="zh-CN" sz="6600" dirty="0">
              <a:solidFill>
                <a:srgbClr val="000000"/>
              </a:solidFill>
              <a:latin typeface="Arial Black" panose="020B0A04020102020204" pitchFamily="34" charset="0"/>
            </a:endParaRPr>
          </a:p>
        </p:txBody>
      </p:sp>
      <p:sp>
        <p:nvSpPr>
          <p:cNvPr id="10" name="矩形 9"/>
          <p:cNvSpPr/>
          <p:nvPr/>
        </p:nvSpPr>
        <p:spPr>
          <a:xfrm>
            <a:off x="0" y="5011738"/>
            <a:ext cx="9145588" cy="168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prstClr val="white"/>
              </a:solidFill>
              <a:effectLst/>
              <a:uLnTx/>
              <a:uFillTx/>
              <a:latin typeface="+mn-lt"/>
              <a:ea typeface="+mn-ea"/>
              <a:cs typeface="+mn-cs"/>
            </a:endParaRPr>
          </a:p>
        </p:txBody>
      </p:sp>
      <p:sp>
        <p:nvSpPr>
          <p:cNvPr id="11" name="矩形 10"/>
          <p:cNvSpPr/>
          <p:nvPr/>
        </p:nvSpPr>
        <p:spPr>
          <a:xfrm>
            <a:off x="-1587" y="-17462"/>
            <a:ext cx="9147175" cy="168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prstClr val="white"/>
              </a:solidFill>
              <a:effectLst/>
              <a:uLnTx/>
              <a:uFillTx/>
              <a:latin typeface="+mn-lt"/>
              <a:ea typeface="+mn-ea"/>
              <a:cs typeface="+mn-cs"/>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000"/>
                                        <p:tgtEl>
                                          <p:spTgt spid="4"/>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2000"/>
                                        <p:tgtEl>
                                          <p:spTgt spid="5"/>
                                        </p:tgtEl>
                                      </p:cBhvr>
                                    </p:animEffect>
                                  </p:childTnLst>
                                </p:cTn>
                              </p:par>
                              <p:par>
                                <p:cTn id="18" presetID="21" presetClass="entr" presetSubtype="2"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2000"/>
                                        <p:tgtEl>
                                          <p:spTgt spid="6"/>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1100"/>
                                        <p:tgtEl>
                                          <p:spTgt spid="8"/>
                                        </p:tgtEl>
                                      </p:cBhvr>
                                    </p:animEffect>
                                  </p:childTnLst>
                                </p:cTn>
                              </p:par>
                            </p:childTnLst>
                          </p:cTn>
                        </p:par>
                        <p:par>
                          <p:cTn id="25" fill="hold">
                            <p:stCondLst>
                              <p:cond delay="4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000000"/>
                                          </p:val>
                                        </p:tav>
                                        <p:tav tm="100000">
                                          <p:val>
                                            <p:strVal val="#ppt_w"/>
                                          </p:val>
                                        </p:tav>
                                      </p:tavLst>
                                    </p:anim>
                                    <p:anim calcmode="lin" valueType="num">
                                      <p:cBhvr>
                                        <p:cTn id="29" dur="500" fill="hold"/>
                                        <p:tgtEl>
                                          <p:spTgt spid="7"/>
                                        </p:tgtEl>
                                        <p:attrNameLst>
                                          <p:attrName>ppt_h</p:attrName>
                                        </p:attrNameLst>
                                      </p:cBhvr>
                                      <p:tavLst>
                                        <p:tav tm="0">
                                          <p:val>
                                            <p:fltVal val="0.000000"/>
                                          </p:val>
                                        </p:tav>
                                        <p:tav tm="100000">
                                          <p:val>
                                            <p:strVal val="#ppt_h"/>
                                          </p:val>
                                        </p:tav>
                                      </p:tavLst>
                                    </p:anim>
                                    <p:anim calcmode="lin" valueType="num">
                                      <p:cBhvr>
                                        <p:cTn id="30" dur="500" fill="hold"/>
                                        <p:tgtEl>
                                          <p:spTgt spid="7"/>
                                        </p:tgtEl>
                                        <p:attrNameLst>
                                          <p:attrName>style.rotation</p:attrName>
                                        </p:attrNameLst>
                                      </p:cBhvr>
                                      <p:tavLst>
                                        <p:tav tm="0">
                                          <p:val>
                                            <p:fltVal val="90.000000"/>
                                          </p:val>
                                        </p:tav>
                                        <p:tav tm="100000">
                                          <p:val>
                                            <p:fltVal val="0.000000"/>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2" descr="20070113175321484"/>
          <p:cNvPicPr>
            <a:picLocks noGrp="1" noChangeAspect="1"/>
          </p:cNvPicPr>
          <p:nvPr>
            <p:ph type="title"/>
          </p:nvPr>
        </p:nvPicPr>
        <p:blipFill>
          <a:blip r:embed="rId1"/>
          <a:stretch>
            <a:fillRect/>
          </a:stretch>
        </p:blipFill>
        <p:spPr>
          <a:xfrm>
            <a:off x="1485900" y="1200150"/>
            <a:ext cx="3028950" cy="3395663"/>
          </a:xfrm>
          <a:noFill/>
          <a:ln>
            <a:noFill/>
          </a:ln>
        </p:spPr>
      </p:pic>
      <p:pic>
        <p:nvPicPr>
          <p:cNvPr id="54275" name="Picture 3" descr="20070113175321460"/>
          <p:cNvPicPr>
            <a:picLocks noGrp="1" noChangeAspect="1"/>
          </p:cNvPicPr>
          <p:nvPr>
            <p:ph sz="half" idx="2"/>
          </p:nvPr>
        </p:nvPicPr>
        <p:blipFill>
          <a:blip r:embed="rId2"/>
          <a:stretch>
            <a:fillRect/>
          </a:stretch>
        </p:blipFill>
        <p:spPr>
          <a:xfrm>
            <a:off x="4630738" y="1200150"/>
            <a:ext cx="3028950" cy="3395663"/>
          </a:xfrm>
          <a:noFill/>
          <a:ln>
            <a:noFill/>
          </a:ln>
        </p:spPr>
      </p:pic>
    </p:spTree>
  </p:cSld>
  <p:clrMapOvr>
    <a:masterClrMapping/>
  </p:clrMapOvr>
  <p:transition spd="slow">
    <p:cover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Picture 2" descr="03"/>
          <p:cNvPicPr>
            <a:picLocks noGrp="1" noChangeAspect="1"/>
          </p:cNvPicPr>
          <p:nvPr>
            <p:ph type="title"/>
          </p:nvPr>
        </p:nvPicPr>
        <p:blipFill>
          <a:blip r:embed="rId1"/>
          <a:stretch>
            <a:fillRect/>
          </a:stretch>
        </p:blipFill>
        <p:spPr>
          <a:xfrm>
            <a:off x="1485900" y="1200150"/>
            <a:ext cx="3028950" cy="3395663"/>
          </a:xfrm>
          <a:noFill/>
          <a:ln>
            <a:noFill/>
          </a:ln>
        </p:spPr>
      </p:pic>
      <p:pic>
        <p:nvPicPr>
          <p:cNvPr id="55299" name="Picture 3" descr="4"/>
          <p:cNvPicPr>
            <a:picLocks noGrp="1" noChangeAspect="1"/>
          </p:cNvPicPr>
          <p:nvPr>
            <p:ph sz="half" idx="2"/>
          </p:nvPr>
        </p:nvPicPr>
        <p:blipFill>
          <a:blip r:embed="rId2"/>
          <a:stretch>
            <a:fillRect/>
          </a:stretch>
        </p:blipFill>
        <p:spPr>
          <a:xfrm>
            <a:off x="4630738" y="1200150"/>
            <a:ext cx="3028950" cy="3395663"/>
          </a:xfrm>
          <a:noFill/>
          <a:ln>
            <a:noFill/>
          </a:ln>
        </p:spPr>
      </p:pic>
    </p:spTree>
  </p:cSld>
  <p:clrMapOvr>
    <a:masterClrMapping/>
  </p:clrMapOvr>
  <p:transition spd="slow">
    <p:cover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2" name="Picture 2" descr="5"/>
          <p:cNvPicPr>
            <a:picLocks noGrp="1" noChangeAspect="1"/>
          </p:cNvPicPr>
          <p:nvPr>
            <p:ph type="title"/>
          </p:nvPr>
        </p:nvPicPr>
        <p:blipFill>
          <a:blip r:embed="rId1"/>
          <a:stretch>
            <a:fillRect/>
          </a:stretch>
        </p:blipFill>
        <p:spPr>
          <a:xfrm>
            <a:off x="1485900" y="1200150"/>
            <a:ext cx="3028950" cy="3395663"/>
          </a:xfrm>
          <a:noFill/>
          <a:ln>
            <a:noFill/>
          </a:ln>
        </p:spPr>
      </p:pic>
      <p:pic>
        <p:nvPicPr>
          <p:cNvPr id="56323" name="Picture 3" descr="6"/>
          <p:cNvPicPr>
            <a:picLocks noGrp="1" noChangeAspect="1"/>
          </p:cNvPicPr>
          <p:nvPr>
            <p:ph sz="half" idx="2"/>
          </p:nvPr>
        </p:nvPicPr>
        <p:blipFill>
          <a:blip r:embed="rId2"/>
          <a:stretch>
            <a:fillRect/>
          </a:stretch>
        </p:blipFill>
        <p:spPr>
          <a:xfrm>
            <a:off x="4630738" y="1200150"/>
            <a:ext cx="3028950" cy="3395663"/>
          </a:xfrm>
          <a:noFill/>
          <a:ln>
            <a:noFill/>
          </a:ln>
        </p:spPr>
      </p:pic>
    </p:spTree>
  </p:cSld>
  <p:clrMapOvr>
    <a:masterClrMapping/>
  </p:clrMapOvr>
  <p:transition spd="slow">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15"/>
          <p:cNvPicPr>
            <a:picLocks noChangeAspect="1"/>
          </p:cNvPicPr>
          <p:nvPr/>
        </p:nvPicPr>
        <p:blipFill>
          <a:blip r:embed="rId1"/>
          <a:stretch>
            <a:fillRect/>
          </a:stretch>
        </p:blipFill>
        <p:spPr>
          <a:xfrm>
            <a:off x="0" y="0"/>
            <a:ext cx="9145588" cy="5187950"/>
          </a:xfrm>
          <a:prstGeom prst="rect">
            <a:avLst/>
          </a:prstGeom>
          <a:noFill/>
          <a:ln w="9525">
            <a:noFill/>
          </a:ln>
        </p:spPr>
      </p:pic>
      <p:sp>
        <p:nvSpPr>
          <p:cNvPr id="4" name="Line 5"/>
          <p:cNvSpPr/>
          <p:nvPr/>
        </p:nvSpPr>
        <p:spPr>
          <a:xfrm>
            <a:off x="0" y="2155825"/>
            <a:ext cx="3963988" cy="0"/>
          </a:xfrm>
          <a:prstGeom prst="line">
            <a:avLst/>
          </a:prstGeom>
          <a:ln w="76200" cap="flat" cmpd="sng">
            <a:solidFill>
              <a:srgbClr val="C00000"/>
            </a:solidFill>
            <a:prstDash val="solid"/>
            <a:headEnd type="none" w="med" len="med"/>
            <a:tailEnd type="none" w="med" len="med"/>
          </a:ln>
        </p:spPr>
      </p:sp>
      <p:sp>
        <p:nvSpPr>
          <p:cNvPr id="5" name="Line 6"/>
          <p:cNvSpPr/>
          <p:nvPr/>
        </p:nvSpPr>
        <p:spPr>
          <a:xfrm>
            <a:off x="5106988" y="2155825"/>
            <a:ext cx="4038600" cy="0"/>
          </a:xfrm>
          <a:prstGeom prst="line">
            <a:avLst/>
          </a:prstGeom>
          <a:ln w="76200" cap="flat" cmpd="sng">
            <a:solidFill>
              <a:srgbClr val="C00000"/>
            </a:solidFill>
            <a:prstDash val="solid"/>
            <a:headEnd type="none" w="med" len="med"/>
            <a:tailEnd type="none" w="med" len="med"/>
          </a:ln>
        </p:spPr>
      </p:sp>
      <p:sp>
        <p:nvSpPr>
          <p:cNvPr id="6" name="Oval 7"/>
          <p:cNvSpPr/>
          <p:nvPr/>
        </p:nvSpPr>
        <p:spPr>
          <a:xfrm>
            <a:off x="3582988" y="1165225"/>
            <a:ext cx="1905000" cy="1905000"/>
          </a:xfrm>
          <a:prstGeom prst="ellipse">
            <a:avLst/>
          </a:prstGeom>
          <a:solidFill>
            <a:srgbClr val="C0C0C0"/>
          </a:solidFill>
          <a:ln w="76200" cap="flat" cmpd="sng">
            <a:solidFill>
              <a:srgbClr val="C00000"/>
            </a:solidFill>
            <a:prstDash val="solid"/>
            <a:headEnd type="none" w="med" len="med"/>
            <a:tailEnd type="none" w="med" len="med"/>
          </a:ln>
        </p:spPr>
        <p:txBody>
          <a:bodyPr wrap="none" anchor="ctr"/>
          <a:p>
            <a:pPr algn="ctr"/>
            <a:endParaRPr lang="zh-CN" altLang="en-US" dirty="0">
              <a:solidFill>
                <a:srgbClr val="000000"/>
              </a:solidFill>
              <a:latin typeface="Arial" panose="020B0604020202020204" pitchFamily="34" charset="0"/>
              <a:ea typeface="黑体" panose="02010609060101010101" charset="-122"/>
            </a:endParaRPr>
          </a:p>
        </p:txBody>
      </p:sp>
      <p:sp>
        <p:nvSpPr>
          <p:cNvPr id="7" name="Text Box 4"/>
          <p:cNvSpPr txBox="1"/>
          <p:nvPr/>
        </p:nvSpPr>
        <p:spPr>
          <a:xfrm>
            <a:off x="1447800" y="3379788"/>
            <a:ext cx="6248400" cy="758825"/>
          </a:xfrm>
          <a:prstGeom prst="rect">
            <a:avLst/>
          </a:prstGeom>
          <a:noFill/>
          <a:ln w="9525">
            <a:noFill/>
          </a:ln>
        </p:spPr>
        <p:txBody>
          <a:bodyPr lIns="81667" tIns="40833" rIns="81667" bIns="40833">
            <a:spAutoFit/>
          </a:bodyPr>
          <a:p>
            <a:pPr algn="ctr" defTabSz="815975" eaLnBrk="0" hangingPunct="0"/>
            <a:r>
              <a:rPr lang="zh-CN" altLang="en-US" sz="4400" dirty="0">
                <a:solidFill>
                  <a:srgbClr val="000000"/>
                </a:solidFill>
                <a:latin typeface="微软雅黑" panose="020B0503020204020204" pitchFamily="34" charset="-122"/>
                <a:ea typeface="微软雅黑" panose="020B0503020204020204" pitchFamily="34" charset="-122"/>
              </a:rPr>
              <a:t>关 于 火 灾</a:t>
            </a:r>
            <a:endParaRPr lang="zh-CN" altLang="en-US" sz="4400" dirty="0">
              <a:solidFill>
                <a:srgbClr val="000000"/>
              </a:solidFill>
              <a:latin typeface="微软雅黑" panose="020B0503020204020204" pitchFamily="34" charset="-122"/>
              <a:ea typeface="微软雅黑" panose="020B0503020204020204" pitchFamily="34" charset="-122"/>
            </a:endParaRPr>
          </a:p>
        </p:txBody>
      </p:sp>
      <p:sp>
        <p:nvSpPr>
          <p:cNvPr id="8" name="Text Box 4"/>
          <p:cNvSpPr txBox="1"/>
          <p:nvPr/>
        </p:nvSpPr>
        <p:spPr>
          <a:xfrm>
            <a:off x="3810000" y="1627188"/>
            <a:ext cx="1525588" cy="1096962"/>
          </a:xfrm>
          <a:prstGeom prst="rect">
            <a:avLst/>
          </a:prstGeom>
          <a:noFill/>
          <a:ln w="9525">
            <a:noFill/>
          </a:ln>
        </p:spPr>
        <p:txBody>
          <a:bodyPr lIns="81667" tIns="40833" rIns="81667" bIns="40833">
            <a:spAutoFit/>
          </a:bodyPr>
          <a:p>
            <a:pPr algn="ctr" defTabSz="815975" eaLnBrk="0" hangingPunct="0"/>
            <a:r>
              <a:rPr lang="en-US" altLang="zh-CN" sz="6600" dirty="0">
                <a:solidFill>
                  <a:srgbClr val="000000"/>
                </a:solidFill>
                <a:latin typeface="Arial Black" panose="020B0A04020102020204" pitchFamily="34" charset="0"/>
              </a:rPr>
              <a:t>1</a:t>
            </a:r>
            <a:endParaRPr lang="en-US" altLang="zh-CN" sz="6600" dirty="0">
              <a:solidFill>
                <a:srgbClr val="000000"/>
              </a:solidFill>
              <a:latin typeface="Arial Black" panose="020B0A04020102020204" pitchFamily="34" charset="0"/>
            </a:endParaRPr>
          </a:p>
        </p:txBody>
      </p:sp>
      <p:sp>
        <p:nvSpPr>
          <p:cNvPr id="10" name="矩形 9"/>
          <p:cNvSpPr/>
          <p:nvPr/>
        </p:nvSpPr>
        <p:spPr>
          <a:xfrm>
            <a:off x="0" y="5011738"/>
            <a:ext cx="9145588" cy="168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prstClr val="white"/>
              </a:solidFill>
              <a:effectLst/>
              <a:uLnTx/>
              <a:uFillTx/>
              <a:latin typeface="+mn-lt"/>
              <a:ea typeface="+mn-ea"/>
              <a:cs typeface="+mn-cs"/>
            </a:endParaRPr>
          </a:p>
        </p:txBody>
      </p:sp>
      <p:sp>
        <p:nvSpPr>
          <p:cNvPr id="11" name="矩形 10"/>
          <p:cNvSpPr/>
          <p:nvPr/>
        </p:nvSpPr>
        <p:spPr>
          <a:xfrm>
            <a:off x="-1587" y="-17462"/>
            <a:ext cx="9147175" cy="168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prstClr val="white"/>
              </a:solidFill>
              <a:effectLst/>
              <a:uLnTx/>
              <a:uFillTx/>
              <a:latin typeface="+mn-lt"/>
              <a:ea typeface="+mn-ea"/>
              <a:cs typeface="+mn-cs"/>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000"/>
                                        <p:tgtEl>
                                          <p:spTgt spid="4"/>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2000"/>
                                        <p:tgtEl>
                                          <p:spTgt spid="5"/>
                                        </p:tgtEl>
                                      </p:cBhvr>
                                    </p:animEffect>
                                  </p:childTnLst>
                                </p:cTn>
                              </p:par>
                              <p:par>
                                <p:cTn id="18" presetID="21" presetClass="entr" presetSubtype="2"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2000"/>
                                        <p:tgtEl>
                                          <p:spTgt spid="6"/>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1100"/>
                                        <p:tgtEl>
                                          <p:spTgt spid="8"/>
                                        </p:tgtEl>
                                      </p:cBhvr>
                                    </p:animEffect>
                                  </p:childTnLst>
                                </p:cTn>
                              </p:par>
                            </p:childTnLst>
                          </p:cTn>
                        </p:par>
                        <p:par>
                          <p:cTn id="25" fill="hold">
                            <p:stCondLst>
                              <p:cond delay="4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000000"/>
                                          </p:val>
                                        </p:tav>
                                        <p:tav tm="100000">
                                          <p:val>
                                            <p:strVal val="#ppt_w"/>
                                          </p:val>
                                        </p:tav>
                                      </p:tavLst>
                                    </p:anim>
                                    <p:anim calcmode="lin" valueType="num">
                                      <p:cBhvr>
                                        <p:cTn id="29" dur="500" fill="hold"/>
                                        <p:tgtEl>
                                          <p:spTgt spid="7"/>
                                        </p:tgtEl>
                                        <p:attrNameLst>
                                          <p:attrName>ppt_h</p:attrName>
                                        </p:attrNameLst>
                                      </p:cBhvr>
                                      <p:tavLst>
                                        <p:tav tm="0">
                                          <p:val>
                                            <p:fltVal val="0.000000"/>
                                          </p:val>
                                        </p:tav>
                                        <p:tav tm="100000">
                                          <p:val>
                                            <p:strVal val="#ppt_h"/>
                                          </p:val>
                                        </p:tav>
                                      </p:tavLst>
                                    </p:anim>
                                    <p:anim calcmode="lin" valueType="num">
                                      <p:cBhvr>
                                        <p:cTn id="30" dur="500" fill="hold"/>
                                        <p:tgtEl>
                                          <p:spTgt spid="7"/>
                                        </p:tgtEl>
                                        <p:attrNameLst>
                                          <p:attrName>style.rotation</p:attrName>
                                        </p:attrNameLst>
                                      </p:cBhvr>
                                      <p:tavLst>
                                        <p:tav tm="0">
                                          <p:val>
                                            <p:fltVal val="90.000000"/>
                                          </p:val>
                                        </p:tav>
                                        <p:tav tm="100000">
                                          <p:val>
                                            <p:fltVal val="0.000000"/>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6" name="Picture 2" descr="7"/>
          <p:cNvPicPr>
            <a:picLocks noGrp="1" noChangeAspect="1"/>
          </p:cNvPicPr>
          <p:nvPr>
            <p:ph type="title"/>
          </p:nvPr>
        </p:nvPicPr>
        <p:blipFill>
          <a:blip r:embed="rId1"/>
          <a:stretch>
            <a:fillRect/>
          </a:stretch>
        </p:blipFill>
        <p:spPr>
          <a:xfrm>
            <a:off x="1485900" y="1200150"/>
            <a:ext cx="3087688" cy="3395663"/>
          </a:xfrm>
          <a:noFill/>
          <a:ln>
            <a:noFill/>
          </a:ln>
        </p:spPr>
      </p:pic>
      <p:pic>
        <p:nvPicPr>
          <p:cNvPr id="57347" name="Picture 3" descr="8"/>
          <p:cNvPicPr>
            <a:picLocks noGrp="1" noChangeAspect="1"/>
          </p:cNvPicPr>
          <p:nvPr>
            <p:ph sz="half" idx="2"/>
          </p:nvPr>
        </p:nvPicPr>
        <p:blipFill>
          <a:blip r:embed="rId2"/>
          <a:stretch>
            <a:fillRect/>
          </a:stretch>
        </p:blipFill>
        <p:spPr>
          <a:xfrm>
            <a:off x="4630738" y="1200150"/>
            <a:ext cx="3028950" cy="3395663"/>
          </a:xfrm>
          <a:noFill/>
          <a:ln>
            <a:noFill/>
          </a:ln>
        </p:spPr>
      </p:pic>
    </p:spTree>
  </p:cSld>
  <p:clrMapOvr>
    <a:masterClrMapping/>
  </p:clrMapOvr>
  <p:transition spd="slow">
    <p:cover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Picture 2" descr="9">
            <a:hlinkClick r:id="rId1" action="ppaction://hlinkfile"/>
          </p:cNvPr>
          <p:cNvPicPr>
            <a:picLocks noGrp="1" noChangeAspect="1"/>
          </p:cNvPicPr>
          <p:nvPr>
            <p:ph idx="1"/>
          </p:nvPr>
        </p:nvPicPr>
        <p:blipFill>
          <a:blip r:embed="rId2"/>
          <a:stretch>
            <a:fillRect/>
          </a:stretch>
        </p:blipFill>
        <p:spPr>
          <a:xfrm>
            <a:off x="2413000" y="898525"/>
            <a:ext cx="4275138" cy="3395663"/>
          </a:xfrm>
          <a:noFill/>
          <a:ln>
            <a:noFill/>
          </a:ln>
        </p:spPr>
      </p:pic>
    </p:spTree>
  </p:cSld>
  <p:clrMapOvr>
    <a:masterClrMapping/>
  </p:clrMapOvr>
  <p:transition spd="slow">
    <p:cover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4" name="Picture 4" descr="15"/>
          <p:cNvPicPr>
            <a:picLocks noChangeAspect="1"/>
          </p:cNvPicPr>
          <p:nvPr/>
        </p:nvPicPr>
        <p:blipFill>
          <a:blip r:embed="rId1"/>
          <a:stretch>
            <a:fillRect/>
          </a:stretch>
        </p:blipFill>
        <p:spPr>
          <a:xfrm>
            <a:off x="0" y="0"/>
            <a:ext cx="9145588" cy="5187950"/>
          </a:xfrm>
          <a:prstGeom prst="rect">
            <a:avLst/>
          </a:prstGeom>
          <a:noFill/>
          <a:ln w="9525">
            <a:noFill/>
          </a:ln>
        </p:spPr>
      </p:pic>
      <p:sp>
        <p:nvSpPr>
          <p:cNvPr id="4" name="Line 5"/>
          <p:cNvSpPr/>
          <p:nvPr/>
        </p:nvSpPr>
        <p:spPr>
          <a:xfrm>
            <a:off x="0" y="2155825"/>
            <a:ext cx="3963988" cy="0"/>
          </a:xfrm>
          <a:prstGeom prst="line">
            <a:avLst/>
          </a:prstGeom>
          <a:ln w="76200" cap="flat" cmpd="sng">
            <a:solidFill>
              <a:srgbClr val="C00000"/>
            </a:solidFill>
            <a:prstDash val="solid"/>
            <a:headEnd type="none" w="med" len="med"/>
            <a:tailEnd type="none" w="med" len="med"/>
          </a:ln>
        </p:spPr>
      </p:sp>
      <p:sp>
        <p:nvSpPr>
          <p:cNvPr id="5" name="Line 6"/>
          <p:cNvSpPr/>
          <p:nvPr/>
        </p:nvSpPr>
        <p:spPr>
          <a:xfrm>
            <a:off x="5106988" y="2155825"/>
            <a:ext cx="4038600" cy="0"/>
          </a:xfrm>
          <a:prstGeom prst="line">
            <a:avLst/>
          </a:prstGeom>
          <a:ln w="76200" cap="flat" cmpd="sng">
            <a:solidFill>
              <a:srgbClr val="C00000"/>
            </a:solidFill>
            <a:prstDash val="solid"/>
            <a:headEnd type="none" w="med" len="med"/>
            <a:tailEnd type="none" w="med" len="med"/>
          </a:ln>
        </p:spPr>
      </p:sp>
      <p:sp>
        <p:nvSpPr>
          <p:cNvPr id="6" name="Oval 7"/>
          <p:cNvSpPr/>
          <p:nvPr/>
        </p:nvSpPr>
        <p:spPr>
          <a:xfrm>
            <a:off x="3582988" y="1165225"/>
            <a:ext cx="1905000" cy="1905000"/>
          </a:xfrm>
          <a:prstGeom prst="ellipse">
            <a:avLst/>
          </a:prstGeom>
          <a:solidFill>
            <a:srgbClr val="C0C0C0"/>
          </a:solidFill>
          <a:ln w="76200" cap="flat" cmpd="sng">
            <a:solidFill>
              <a:srgbClr val="C00000"/>
            </a:solidFill>
            <a:prstDash val="solid"/>
            <a:headEnd type="none" w="med" len="med"/>
            <a:tailEnd type="none" w="med" len="med"/>
          </a:ln>
        </p:spPr>
        <p:txBody>
          <a:bodyPr wrap="none" anchor="ctr"/>
          <a:p>
            <a:pPr algn="ctr"/>
            <a:endParaRPr lang="zh-CN" altLang="en-US" dirty="0">
              <a:solidFill>
                <a:srgbClr val="000000"/>
              </a:solidFill>
              <a:latin typeface="Arial" panose="020B0604020202020204" pitchFamily="34" charset="0"/>
              <a:ea typeface="黑体" panose="02010609060101010101" charset="-122"/>
            </a:endParaRPr>
          </a:p>
        </p:txBody>
      </p:sp>
      <p:sp>
        <p:nvSpPr>
          <p:cNvPr id="7" name="Text Box 4"/>
          <p:cNvSpPr txBox="1"/>
          <p:nvPr/>
        </p:nvSpPr>
        <p:spPr>
          <a:xfrm>
            <a:off x="1143000" y="3357563"/>
            <a:ext cx="6858000" cy="760412"/>
          </a:xfrm>
          <a:prstGeom prst="rect">
            <a:avLst/>
          </a:prstGeom>
          <a:noFill/>
          <a:ln w="9525">
            <a:noFill/>
          </a:ln>
        </p:spPr>
        <p:txBody>
          <a:bodyPr lIns="81667" tIns="40833" rIns="81667" bIns="40833">
            <a:spAutoFit/>
          </a:bodyPr>
          <a:p>
            <a:pPr algn="ctr" defTabSz="815975" eaLnBrk="0" hangingPunct="0"/>
            <a:r>
              <a:rPr lang="zh-CN" altLang="en-US" sz="4400" dirty="0">
                <a:solidFill>
                  <a:srgbClr val="000000"/>
                </a:solidFill>
                <a:latin typeface="微软雅黑" panose="020B0503020204020204" pitchFamily="34" charset="-122"/>
                <a:ea typeface="微软雅黑" panose="020B0503020204020204" pitchFamily="34" charset="-122"/>
              </a:rPr>
              <a:t>防火基本常识</a:t>
            </a:r>
            <a:endParaRPr lang="zh-CN" altLang="en-US" sz="4400" dirty="0">
              <a:solidFill>
                <a:srgbClr val="000000"/>
              </a:solidFill>
              <a:latin typeface="微软雅黑" panose="020B0503020204020204" pitchFamily="34" charset="-122"/>
              <a:ea typeface="微软雅黑" panose="020B0503020204020204" pitchFamily="34" charset="-122"/>
            </a:endParaRPr>
          </a:p>
        </p:txBody>
      </p:sp>
      <p:sp>
        <p:nvSpPr>
          <p:cNvPr id="8" name="Text Box 4"/>
          <p:cNvSpPr txBox="1"/>
          <p:nvPr/>
        </p:nvSpPr>
        <p:spPr>
          <a:xfrm>
            <a:off x="3810000" y="1627188"/>
            <a:ext cx="1525588" cy="1096962"/>
          </a:xfrm>
          <a:prstGeom prst="rect">
            <a:avLst/>
          </a:prstGeom>
          <a:noFill/>
          <a:ln w="9525">
            <a:noFill/>
          </a:ln>
        </p:spPr>
        <p:txBody>
          <a:bodyPr lIns="81667" tIns="40833" rIns="81667" bIns="40833">
            <a:spAutoFit/>
          </a:bodyPr>
          <a:p>
            <a:pPr algn="ctr" defTabSz="815975" eaLnBrk="0" hangingPunct="0"/>
            <a:r>
              <a:rPr lang="en-US" altLang="zh-CN" sz="6600" dirty="0">
                <a:solidFill>
                  <a:srgbClr val="000000"/>
                </a:solidFill>
                <a:latin typeface="Arial Black" panose="020B0A04020102020204" pitchFamily="34" charset="0"/>
              </a:rPr>
              <a:t>5</a:t>
            </a:r>
            <a:endParaRPr lang="en-US" altLang="zh-CN" sz="6600" dirty="0">
              <a:solidFill>
                <a:srgbClr val="000000"/>
              </a:solidFill>
              <a:latin typeface="Arial Black" panose="020B0A04020102020204" pitchFamily="34" charset="0"/>
            </a:endParaRPr>
          </a:p>
        </p:txBody>
      </p:sp>
      <p:sp>
        <p:nvSpPr>
          <p:cNvPr id="10" name="矩形 9"/>
          <p:cNvSpPr/>
          <p:nvPr/>
        </p:nvSpPr>
        <p:spPr>
          <a:xfrm>
            <a:off x="0" y="5011738"/>
            <a:ext cx="9145588" cy="168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prstClr val="white"/>
              </a:solidFill>
              <a:effectLst/>
              <a:uLnTx/>
              <a:uFillTx/>
              <a:latin typeface="+mn-lt"/>
              <a:ea typeface="+mn-ea"/>
              <a:cs typeface="+mn-cs"/>
            </a:endParaRPr>
          </a:p>
        </p:txBody>
      </p:sp>
      <p:sp>
        <p:nvSpPr>
          <p:cNvPr id="11" name="矩形 10"/>
          <p:cNvSpPr/>
          <p:nvPr/>
        </p:nvSpPr>
        <p:spPr>
          <a:xfrm>
            <a:off x="-1587" y="-17462"/>
            <a:ext cx="9147175" cy="168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prstClr val="white"/>
              </a:solidFill>
              <a:effectLst/>
              <a:uLnTx/>
              <a:uFillTx/>
              <a:latin typeface="+mn-lt"/>
              <a:ea typeface="+mn-ea"/>
              <a:cs typeface="+mn-cs"/>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000"/>
                                        <p:tgtEl>
                                          <p:spTgt spid="4"/>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2000"/>
                                        <p:tgtEl>
                                          <p:spTgt spid="5"/>
                                        </p:tgtEl>
                                      </p:cBhvr>
                                    </p:animEffect>
                                  </p:childTnLst>
                                </p:cTn>
                              </p:par>
                              <p:par>
                                <p:cTn id="18" presetID="21" presetClass="entr" presetSubtype="2"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2000"/>
                                        <p:tgtEl>
                                          <p:spTgt spid="6"/>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1100"/>
                                        <p:tgtEl>
                                          <p:spTgt spid="8"/>
                                        </p:tgtEl>
                                      </p:cBhvr>
                                    </p:animEffect>
                                  </p:childTnLst>
                                </p:cTn>
                              </p:par>
                            </p:childTnLst>
                          </p:cTn>
                        </p:par>
                        <p:par>
                          <p:cTn id="25" fill="hold">
                            <p:stCondLst>
                              <p:cond delay="4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000000"/>
                                          </p:val>
                                        </p:tav>
                                        <p:tav tm="100000">
                                          <p:val>
                                            <p:strVal val="#ppt_w"/>
                                          </p:val>
                                        </p:tav>
                                      </p:tavLst>
                                    </p:anim>
                                    <p:anim calcmode="lin" valueType="num">
                                      <p:cBhvr>
                                        <p:cTn id="29" dur="500" fill="hold"/>
                                        <p:tgtEl>
                                          <p:spTgt spid="7"/>
                                        </p:tgtEl>
                                        <p:attrNameLst>
                                          <p:attrName>ppt_h</p:attrName>
                                        </p:attrNameLst>
                                      </p:cBhvr>
                                      <p:tavLst>
                                        <p:tav tm="0">
                                          <p:val>
                                            <p:fltVal val="0.000000"/>
                                          </p:val>
                                        </p:tav>
                                        <p:tav tm="100000">
                                          <p:val>
                                            <p:strVal val="#ppt_h"/>
                                          </p:val>
                                        </p:tav>
                                      </p:tavLst>
                                    </p:anim>
                                    <p:anim calcmode="lin" valueType="num">
                                      <p:cBhvr>
                                        <p:cTn id="30" dur="500" fill="hold"/>
                                        <p:tgtEl>
                                          <p:spTgt spid="7"/>
                                        </p:tgtEl>
                                        <p:attrNameLst>
                                          <p:attrName>style.rotation</p:attrName>
                                        </p:attrNameLst>
                                      </p:cBhvr>
                                      <p:tavLst>
                                        <p:tav tm="0">
                                          <p:val>
                                            <p:fltVal val="90.000000"/>
                                          </p:val>
                                        </p:tav>
                                        <p:tav tm="100000">
                                          <p:val>
                                            <p:fltVal val="0.000000"/>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Picture 8" descr="200409292055"/>
          <p:cNvPicPr>
            <a:picLocks noChangeAspect="1"/>
          </p:cNvPicPr>
          <p:nvPr/>
        </p:nvPicPr>
        <p:blipFill>
          <a:blip r:embed="rId1"/>
          <a:stretch>
            <a:fillRect/>
          </a:stretch>
        </p:blipFill>
        <p:spPr>
          <a:xfrm>
            <a:off x="5545138" y="2247900"/>
            <a:ext cx="2360612" cy="1579563"/>
          </a:xfrm>
          <a:prstGeom prst="rect">
            <a:avLst/>
          </a:prstGeom>
          <a:noFill/>
          <a:ln w="9525">
            <a:noFill/>
          </a:ln>
        </p:spPr>
      </p:pic>
      <p:sp>
        <p:nvSpPr>
          <p:cNvPr id="40963" name="Rectangle 2"/>
          <p:cNvSpPr>
            <a:spLocks noGrp="1" noChangeArrowheads="1"/>
          </p:cNvSpPr>
          <p:nvPr>
            <p:ph type="title" idx="4294967295"/>
          </p:nvPr>
        </p:nvSpPr>
        <p:spPr>
          <a:xfrm>
            <a:off x="2714625" y="285750"/>
            <a:ext cx="4638675" cy="828675"/>
          </a:xfrm>
          <a:prstGeom prst="rect">
            <a:avLst/>
          </a:prstGeom>
        </p:spPr>
        <p:txBody>
          <a:bodyPr/>
          <a:lstStyle/>
          <a:p>
            <a:pPr marL="0" marR="0" lvl="0" indent="0" algn="ctr" defTabSz="914400" rtl="0" eaLnBrk="1" fontAlgn="auto" latinLnBrk="0" hangingPunct="1">
              <a:lnSpc>
                <a:spcPts val="5800"/>
              </a:lnSpc>
              <a:spcBef>
                <a:spcPct val="0"/>
              </a:spcBef>
              <a:spcAft>
                <a:spcPts val="0"/>
              </a:spcAft>
              <a:buClrTx/>
              <a:buSzTx/>
              <a:buFontTx/>
              <a:buNone/>
              <a:defRPr/>
            </a:pPr>
            <a:r>
              <a:rPr kumimoji="0" lang="zh-CN" altLang="en-US" sz="2800" b="1" i="0" u="none" strike="noStrike" kern="1200" cap="none" spc="0" normalizeH="0" baseline="0" noProof="1" smtClean="0">
                <a:ln>
                  <a:noFill/>
                </a:ln>
                <a:solidFill>
                  <a:schemeClr val="tx1"/>
                </a:solidFill>
                <a:effectLst>
                  <a:outerShdw blurRad="63500" dist="38100" dir="5400000" algn="t" rotWithShape="0">
                    <a:prstClr val="black">
                      <a:alpha val="25000"/>
                    </a:prstClr>
                  </a:outerShdw>
                </a:effectLst>
                <a:uLnTx/>
                <a:uFillTx/>
                <a:latin typeface="微软雅黑" panose="020B0503020204020204" pitchFamily="34" charset="-122"/>
                <a:ea typeface="微软雅黑" panose="020B0503020204020204" pitchFamily="34" charset="-122"/>
                <a:cs typeface="+mj-cs"/>
              </a:rPr>
              <a:t>养成良好的生活习惯：</a:t>
            </a:r>
            <a:endParaRPr kumimoji="0" lang="zh-CN" altLang="en-US" sz="2800" b="1" i="0" u="none" strike="noStrike" kern="1200" cap="none" spc="0" normalizeH="0" baseline="0" noProof="1" smtClean="0">
              <a:ln>
                <a:noFill/>
              </a:ln>
              <a:solidFill>
                <a:schemeClr val="tx1"/>
              </a:solidFill>
              <a:effectLst>
                <a:outerShdw blurRad="63500" dist="38100" dir="5400000" algn="t" rotWithShape="0">
                  <a:prstClr val="black">
                    <a:alpha val="25000"/>
                  </a:prstClr>
                </a:outerShdw>
              </a:effectLst>
              <a:uLnTx/>
              <a:uFillTx/>
              <a:latin typeface="微软雅黑" panose="020B0503020204020204" pitchFamily="34" charset="-122"/>
              <a:ea typeface="微软雅黑" panose="020B0503020204020204" pitchFamily="34" charset="-122"/>
              <a:cs typeface="+mj-cs"/>
            </a:endParaRPr>
          </a:p>
        </p:txBody>
      </p:sp>
      <p:sp>
        <p:nvSpPr>
          <p:cNvPr id="41988" name="Rectangle 5"/>
          <p:cNvSpPr>
            <a:spLocks noGrp="1"/>
          </p:cNvSpPr>
          <p:nvPr>
            <p:ph type="body" idx="4294967295"/>
          </p:nvPr>
        </p:nvSpPr>
        <p:spPr>
          <a:xfrm>
            <a:off x="349250" y="1031875"/>
            <a:ext cx="4981575" cy="3081338"/>
          </a:xfrm>
          <a:prstGeom prst="rect">
            <a:avLst/>
          </a:prstGeom>
          <a:noFill/>
          <a:ln w="9525">
            <a:noFill/>
          </a:ln>
        </p:spPr>
        <p:txBody>
          <a:bodyPr/>
          <a:p>
            <a:pPr marL="265430" indent="-265430" defTabSz="0" eaLnBrk="1" hangingPunct="1">
              <a:buClr>
                <a:schemeClr val="tx1"/>
              </a:buClr>
              <a:buNone/>
              <a:tabLst>
                <a:tab pos="1214755" algn="l"/>
              </a:tabLst>
            </a:pPr>
            <a:endParaRPr lang="zh-CN" altLang="zh-CN" sz="700" b="1" dirty="0">
              <a:latin typeface="微软雅黑" panose="020B0503020204020204" pitchFamily="34" charset="-122"/>
              <a:ea typeface="微软雅黑" panose="020B0503020204020204" pitchFamily="34" charset="-122"/>
            </a:endParaRPr>
          </a:p>
          <a:p>
            <a:pPr marL="265430" indent="-265430" defTabSz="0" eaLnBrk="1" hangingPunct="1">
              <a:lnSpc>
                <a:spcPct val="150000"/>
              </a:lnSpc>
              <a:buClr>
                <a:schemeClr val="tx1"/>
              </a:buClr>
              <a:buNone/>
              <a:tabLst>
                <a:tab pos="1214755" algn="l"/>
              </a:tabLst>
            </a:pPr>
            <a:r>
              <a:rPr lang="zh-CN"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　</a:t>
            </a:r>
            <a:r>
              <a:rPr lang="zh-CN" altLang="en-US" sz="2000" b="1" dirty="0">
                <a:solidFill>
                  <a:schemeClr val="tx1"/>
                </a:solidFill>
                <a:latin typeface="华文新魏" panose="02010800040101010101" pitchFamily="2" charset="-122"/>
                <a:ea typeface="华文新魏" panose="02010800040101010101" pitchFamily="2" charset="-122"/>
              </a:rPr>
              <a:t>（一）不要乱扔烟头，吸烟人士务必养成随手熄灭烟蒂的习惯，还有不要再床上、沙发上抽烟。现在的装修材料大部分耐火度不太高，因此一点小火就能引发火灾。	</a:t>
            </a:r>
            <a:endParaRPr lang="zh-CN" altLang="en-US" sz="2000" b="1" dirty="0">
              <a:solidFill>
                <a:schemeClr val="tx1"/>
              </a:solidFill>
              <a:latin typeface="华文新魏" panose="02010800040101010101" pitchFamily="2" charset="-122"/>
              <a:ea typeface="华文新魏" panose="02010800040101010101" pitchFamily="2" charset="-122"/>
            </a:endParaRPr>
          </a:p>
          <a:p>
            <a:pPr marL="265430" indent="-265430" defTabSz="0" eaLnBrk="1" hangingPunct="1">
              <a:lnSpc>
                <a:spcPct val="150000"/>
              </a:lnSpc>
              <a:buClr>
                <a:schemeClr val="tx1"/>
              </a:buClr>
              <a:buNone/>
              <a:tabLst>
                <a:tab pos="1214755" algn="l"/>
              </a:tabLst>
            </a:pPr>
            <a:r>
              <a:rPr lang="zh-CN" altLang="zh-CN" sz="2000" b="1" dirty="0">
                <a:solidFill>
                  <a:schemeClr val="tx1"/>
                </a:solidFill>
                <a:latin typeface="华文新魏" panose="02010800040101010101" pitchFamily="2" charset="-122"/>
                <a:ea typeface="华文新魏" panose="02010800040101010101" pitchFamily="2" charset="-122"/>
              </a:rPr>
              <a:t>	</a:t>
            </a:r>
            <a:r>
              <a:rPr lang="zh-CN" altLang="en-US" sz="2000" b="1" dirty="0">
                <a:solidFill>
                  <a:schemeClr val="tx1"/>
                </a:solidFill>
                <a:latin typeface="华文新魏" panose="02010800040101010101" pitchFamily="2" charset="-122"/>
                <a:ea typeface="华文新魏" panose="02010800040101010101" pitchFamily="2" charset="-122"/>
              </a:rPr>
              <a:t>　　（二）火柴、打火机等须放在安全处，以免小孩玩火，引起火灾。</a:t>
            </a:r>
            <a:endParaRPr lang="zh-CN" altLang="en-US" sz="2000" b="1" dirty="0">
              <a:solidFill>
                <a:schemeClr val="tx1"/>
              </a:solidFill>
              <a:latin typeface="华文新魏" panose="02010800040101010101" pitchFamily="2" charset="-122"/>
              <a:ea typeface="华文新魏" panose="02010800040101010101" pitchFamily="2"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0"/>
                                          </p:stCondLst>
                                        </p:cTn>
                                        <p:tgtEl>
                                          <p:spTgt spid="41988">
                                            <p:txEl>
                                              <p:charRg st="1" end="78"/>
                                            </p:txEl>
                                          </p:spTgt>
                                        </p:tgtEl>
                                        <p:attrNameLst>
                                          <p:attrName>style.visibility</p:attrName>
                                        </p:attrNameLst>
                                      </p:cBhvr>
                                      <p:to>
                                        <p:strVal val="visible"/>
                                      </p:to>
                                    </p:set>
                                    <p:animEffect transition="in" filter="fade">
                                      <p:cBhvr>
                                        <p:cTn id="7" dur="500"/>
                                        <p:tgtEl>
                                          <p:spTgt spid="41988">
                                            <p:txEl>
                                              <p:charRg st="1" end="78"/>
                                            </p:txEl>
                                          </p:spTgt>
                                        </p:tgtEl>
                                      </p:cBhvr>
                                    </p:animEffect>
                                    <p:anim calcmode="lin" valueType="num">
                                      <p:cBhvr>
                                        <p:cTn id="8" dur="500" fill="hold"/>
                                        <p:tgtEl>
                                          <p:spTgt spid="41988">
                                            <p:txEl>
                                              <p:charRg st="1" end="78"/>
                                            </p:txEl>
                                          </p:spTgt>
                                        </p:tgtEl>
                                        <p:attrNameLst>
                                          <p:attrName>ppt_x</p:attrName>
                                        </p:attrNameLst>
                                      </p:cBhvr>
                                      <p:tavLst>
                                        <p:tav tm="0">
                                          <p:val>
                                            <p:strVal val="#ppt_x"/>
                                          </p:val>
                                        </p:tav>
                                        <p:tav tm="100000">
                                          <p:val>
                                            <p:strVal val="#ppt_x"/>
                                          </p:val>
                                        </p:tav>
                                      </p:tavLst>
                                    </p:anim>
                                    <p:anim calcmode="lin" valueType="num">
                                      <p:cBhvr>
                                        <p:cTn id="9" dur="500" fill="hold"/>
                                        <p:tgtEl>
                                          <p:spTgt spid="41988">
                                            <p:txEl>
                                              <p:charRg st="1" end="78"/>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1" fill="hold">
                                          <p:stCondLst>
                                            <p:cond delay="0"/>
                                          </p:stCondLst>
                                        </p:cTn>
                                        <p:tgtEl>
                                          <p:spTgt spid="41988">
                                            <p:txEl>
                                              <p:charRg st="78" end="111"/>
                                            </p:txEl>
                                          </p:spTgt>
                                        </p:tgtEl>
                                        <p:attrNameLst>
                                          <p:attrName>style.visibility</p:attrName>
                                        </p:attrNameLst>
                                      </p:cBhvr>
                                      <p:to>
                                        <p:strVal val="visible"/>
                                      </p:to>
                                    </p:set>
                                    <p:animEffect transition="in" filter="fade">
                                      <p:cBhvr>
                                        <p:cTn id="14" dur="500"/>
                                        <p:tgtEl>
                                          <p:spTgt spid="41988">
                                            <p:txEl>
                                              <p:charRg st="78" end="111"/>
                                            </p:txEl>
                                          </p:spTgt>
                                        </p:tgtEl>
                                      </p:cBhvr>
                                    </p:animEffect>
                                    <p:anim calcmode="lin" valueType="num">
                                      <p:cBhvr>
                                        <p:cTn id="15" dur="500" fill="hold"/>
                                        <p:tgtEl>
                                          <p:spTgt spid="41988">
                                            <p:txEl>
                                              <p:charRg st="78" end="111"/>
                                            </p:txEl>
                                          </p:spTgt>
                                        </p:tgtEl>
                                        <p:attrNameLst>
                                          <p:attrName>ppt_x</p:attrName>
                                        </p:attrNameLst>
                                      </p:cBhvr>
                                      <p:tavLst>
                                        <p:tav tm="0">
                                          <p:val>
                                            <p:strVal val="#ppt_x"/>
                                          </p:val>
                                        </p:tav>
                                        <p:tav tm="100000">
                                          <p:val>
                                            <p:strVal val="#ppt_x"/>
                                          </p:val>
                                        </p:tav>
                                      </p:tavLst>
                                    </p:anim>
                                    <p:anim calcmode="lin" valueType="num">
                                      <p:cBhvr>
                                        <p:cTn id="16" dur="500" fill="hold"/>
                                        <p:tgtEl>
                                          <p:spTgt spid="41988">
                                            <p:txEl>
                                              <p:charRg st="78" end="11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2" name="Picture 6" descr="200409292054"/>
          <p:cNvPicPr>
            <a:picLocks noChangeAspect="1"/>
          </p:cNvPicPr>
          <p:nvPr/>
        </p:nvPicPr>
        <p:blipFill>
          <a:blip r:embed="rId1"/>
          <a:stretch>
            <a:fillRect/>
          </a:stretch>
        </p:blipFill>
        <p:spPr>
          <a:xfrm>
            <a:off x="1928813" y="3001963"/>
            <a:ext cx="1998662" cy="1312862"/>
          </a:xfrm>
          <a:prstGeom prst="rect">
            <a:avLst/>
          </a:prstGeom>
          <a:noFill/>
          <a:ln w="9525">
            <a:noFill/>
          </a:ln>
        </p:spPr>
      </p:pic>
      <p:sp>
        <p:nvSpPr>
          <p:cNvPr id="61443" name="Rectangle 3"/>
          <p:cNvSpPr>
            <a:spLocks noGrp="1"/>
          </p:cNvSpPr>
          <p:nvPr>
            <p:ph type="body" idx="4294967295"/>
          </p:nvPr>
        </p:nvSpPr>
        <p:spPr>
          <a:xfrm>
            <a:off x="889000" y="703263"/>
            <a:ext cx="6562725" cy="1889125"/>
          </a:xfrm>
          <a:prstGeom prst="rect">
            <a:avLst/>
          </a:prstGeom>
          <a:noFill/>
          <a:ln w="9525">
            <a:noFill/>
          </a:ln>
        </p:spPr>
        <p:txBody>
          <a:bodyPr/>
          <a:p>
            <a:pPr defTabSz="0" eaLnBrk="1" hangingPunct="1">
              <a:lnSpc>
                <a:spcPct val="150000"/>
              </a:lnSpc>
              <a:spcBef>
                <a:spcPct val="0"/>
              </a:spcBef>
              <a:buClr>
                <a:schemeClr val="tx1"/>
              </a:buClr>
              <a:buNone/>
              <a:tabLst>
                <a:tab pos="933450" algn="l"/>
              </a:tabLst>
            </a:pPr>
            <a:r>
              <a:rPr lang="zh-CN" altLang="zh-CN" sz="2000" b="1" dirty="0">
                <a:solidFill>
                  <a:schemeClr val="tx1"/>
                </a:solidFill>
                <a:latin typeface="华文新魏" panose="02010800040101010101" pitchFamily="2" charset="-122"/>
                <a:ea typeface="华文新魏" panose="02010800040101010101" pitchFamily="2" charset="-122"/>
              </a:rPr>
              <a:t>（三）睡前和外出，切记关闭电器、熄灭火源。</a:t>
            </a:r>
            <a:endParaRPr lang="zh-CN" altLang="zh-CN" sz="2000" b="1" dirty="0">
              <a:solidFill>
                <a:schemeClr val="tx1"/>
              </a:solidFill>
              <a:latin typeface="华文新魏" panose="02010800040101010101" pitchFamily="2" charset="-122"/>
              <a:ea typeface="华文新魏" panose="02010800040101010101" pitchFamily="2" charset="-122"/>
            </a:endParaRPr>
          </a:p>
          <a:p>
            <a:pPr defTabSz="0" eaLnBrk="1" hangingPunct="1">
              <a:lnSpc>
                <a:spcPct val="150000"/>
              </a:lnSpc>
              <a:spcBef>
                <a:spcPct val="0"/>
              </a:spcBef>
              <a:buClr>
                <a:schemeClr val="tx1"/>
              </a:buClr>
              <a:buNone/>
              <a:tabLst>
                <a:tab pos="933450" algn="l"/>
              </a:tabLst>
            </a:pPr>
            <a:r>
              <a:rPr lang="zh-CN" altLang="zh-CN" sz="2000" b="1" dirty="0">
                <a:solidFill>
                  <a:schemeClr val="tx1"/>
                </a:solidFill>
                <a:latin typeface="华文新魏" panose="02010800040101010101" pitchFamily="2" charset="-122"/>
                <a:ea typeface="华文新魏" panose="02010800040101010101" pitchFamily="2" charset="-122"/>
              </a:rPr>
              <a:t>（四）燃放爆竹，应在空旷处或指定处燃放。</a:t>
            </a:r>
            <a:endParaRPr lang="zh-CN" altLang="zh-CN" sz="2000" b="1" dirty="0">
              <a:solidFill>
                <a:schemeClr val="tx1"/>
              </a:solidFill>
              <a:latin typeface="华文新魏" panose="02010800040101010101" pitchFamily="2" charset="-122"/>
              <a:ea typeface="华文新魏" panose="02010800040101010101" pitchFamily="2" charset="-122"/>
            </a:endParaRPr>
          </a:p>
          <a:p>
            <a:pPr defTabSz="0" eaLnBrk="1" hangingPunct="1">
              <a:lnSpc>
                <a:spcPct val="150000"/>
              </a:lnSpc>
              <a:spcBef>
                <a:spcPct val="0"/>
              </a:spcBef>
              <a:buClr>
                <a:schemeClr val="tx1"/>
              </a:buClr>
              <a:buNone/>
              <a:tabLst>
                <a:tab pos="933450" algn="l"/>
              </a:tabLst>
            </a:pPr>
            <a:r>
              <a:rPr lang="zh-CN" altLang="zh-CN" sz="2000" b="1" dirty="0">
                <a:solidFill>
                  <a:schemeClr val="tx1"/>
                </a:solidFill>
                <a:latin typeface="华文新魏" panose="02010800040101010101" pitchFamily="2" charset="-122"/>
                <a:ea typeface="华文新魏" panose="02010800040101010101" pitchFamily="2" charset="-122"/>
              </a:rPr>
              <a:t>（五）做饭、烧菜时尽量避免离开现场。</a:t>
            </a:r>
            <a:endParaRPr lang="zh-CN" altLang="zh-CN" sz="2000" b="1" dirty="0">
              <a:solidFill>
                <a:schemeClr val="tx1"/>
              </a:solidFill>
              <a:latin typeface="华文新魏" panose="02010800040101010101" pitchFamily="2" charset="-122"/>
              <a:ea typeface="华文新魏" panose="02010800040101010101" pitchFamily="2" charset="-122"/>
            </a:endParaRPr>
          </a:p>
          <a:p>
            <a:pPr defTabSz="0" eaLnBrk="1" hangingPunct="1">
              <a:lnSpc>
                <a:spcPct val="150000"/>
              </a:lnSpc>
              <a:spcBef>
                <a:spcPct val="0"/>
              </a:spcBef>
              <a:buClr>
                <a:schemeClr val="tx1"/>
              </a:buClr>
              <a:buNone/>
              <a:tabLst>
                <a:tab pos="933450" algn="l"/>
              </a:tabLst>
            </a:pPr>
            <a:r>
              <a:rPr lang="zh-CN" altLang="zh-CN" sz="2000" b="1" dirty="0">
                <a:solidFill>
                  <a:schemeClr val="tx1"/>
                </a:solidFill>
                <a:latin typeface="华文新魏" panose="02010800040101010101" pitchFamily="2" charset="-122"/>
                <a:ea typeface="华文新魏" panose="02010800040101010101" pitchFamily="2" charset="-122"/>
              </a:rPr>
              <a:t>（六）明火照明时不离人，不要用明火照明寻找物品。</a:t>
            </a:r>
            <a:endParaRPr lang="zh-CN" altLang="zh-CN" sz="2000" b="1" dirty="0">
              <a:solidFill>
                <a:schemeClr val="tx1"/>
              </a:solidFill>
              <a:latin typeface="华文新魏" panose="02010800040101010101" pitchFamily="2" charset="-122"/>
              <a:ea typeface="华文新魏" panose="02010800040101010101" pitchFamily="2" charset="-122"/>
            </a:endParaRPr>
          </a:p>
        </p:txBody>
      </p:sp>
      <p:pic>
        <p:nvPicPr>
          <p:cNvPr id="61444" name="Picture 4" descr="200409292057"/>
          <p:cNvPicPr>
            <a:picLocks noChangeAspect="1"/>
          </p:cNvPicPr>
          <p:nvPr/>
        </p:nvPicPr>
        <p:blipFill>
          <a:blip r:embed="rId2"/>
          <a:stretch>
            <a:fillRect/>
          </a:stretch>
        </p:blipFill>
        <p:spPr>
          <a:xfrm>
            <a:off x="4716463" y="3001963"/>
            <a:ext cx="2106612" cy="1368425"/>
          </a:xfrm>
          <a:prstGeom prst="rect">
            <a:avLst/>
          </a:prstGeom>
          <a:noFill/>
          <a:ln w="9525">
            <a:noFill/>
          </a:ln>
        </p:spPr>
      </p:pic>
    </p:spTree>
  </p:cSld>
  <p:clrMapOvr>
    <a:masterClrMapping/>
  </p:clrMapOvr>
  <p:transition spd="slow">
    <p:cover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6" name="图片 3" descr="d8d268eccc6c468a99254ac0b7fe8561.jpeg"/>
          <p:cNvPicPr>
            <a:picLocks noChangeAspect="1"/>
          </p:cNvPicPr>
          <p:nvPr/>
        </p:nvPicPr>
        <p:blipFill>
          <a:blip r:embed="rId1"/>
          <a:stretch>
            <a:fillRect/>
          </a:stretch>
        </p:blipFill>
        <p:spPr>
          <a:xfrm>
            <a:off x="1857375" y="714375"/>
            <a:ext cx="5502275" cy="3784600"/>
          </a:xfrm>
          <a:prstGeom prst="rect">
            <a:avLst/>
          </a:prstGeom>
          <a:noFill/>
          <a:ln w="9525">
            <a:noFill/>
          </a:ln>
        </p:spPr>
      </p:pic>
    </p:spTree>
  </p:cSld>
  <p:clrMapOvr>
    <a:masterClrMapping/>
  </p:clrMapOvr>
  <p:transition spd="slow">
    <p:cover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Picture 4" descr="15"/>
          <p:cNvPicPr>
            <a:picLocks noChangeAspect="1"/>
          </p:cNvPicPr>
          <p:nvPr/>
        </p:nvPicPr>
        <p:blipFill>
          <a:blip r:embed="rId1"/>
          <a:stretch>
            <a:fillRect/>
          </a:stretch>
        </p:blipFill>
        <p:spPr>
          <a:xfrm>
            <a:off x="0" y="0"/>
            <a:ext cx="9145588" cy="5187950"/>
          </a:xfrm>
          <a:prstGeom prst="rect">
            <a:avLst/>
          </a:prstGeom>
          <a:noFill/>
          <a:ln w="9525">
            <a:noFill/>
          </a:ln>
        </p:spPr>
      </p:pic>
      <p:sp>
        <p:nvSpPr>
          <p:cNvPr id="4" name="Line 5"/>
          <p:cNvSpPr/>
          <p:nvPr/>
        </p:nvSpPr>
        <p:spPr>
          <a:xfrm>
            <a:off x="0" y="2155825"/>
            <a:ext cx="3963988" cy="0"/>
          </a:xfrm>
          <a:prstGeom prst="line">
            <a:avLst/>
          </a:prstGeom>
          <a:ln w="76200" cap="flat" cmpd="sng">
            <a:solidFill>
              <a:srgbClr val="C00000"/>
            </a:solidFill>
            <a:prstDash val="solid"/>
            <a:headEnd type="none" w="med" len="med"/>
            <a:tailEnd type="none" w="med" len="med"/>
          </a:ln>
        </p:spPr>
      </p:sp>
      <p:sp>
        <p:nvSpPr>
          <p:cNvPr id="5" name="Line 6"/>
          <p:cNvSpPr/>
          <p:nvPr/>
        </p:nvSpPr>
        <p:spPr>
          <a:xfrm>
            <a:off x="5106988" y="2155825"/>
            <a:ext cx="4038600" cy="0"/>
          </a:xfrm>
          <a:prstGeom prst="line">
            <a:avLst/>
          </a:prstGeom>
          <a:ln w="76200" cap="flat" cmpd="sng">
            <a:solidFill>
              <a:srgbClr val="C00000"/>
            </a:solidFill>
            <a:prstDash val="solid"/>
            <a:headEnd type="none" w="med" len="med"/>
            <a:tailEnd type="none" w="med" len="med"/>
          </a:ln>
        </p:spPr>
      </p:sp>
      <p:sp>
        <p:nvSpPr>
          <p:cNvPr id="6" name="Oval 7"/>
          <p:cNvSpPr/>
          <p:nvPr/>
        </p:nvSpPr>
        <p:spPr>
          <a:xfrm>
            <a:off x="3582988" y="1165225"/>
            <a:ext cx="1905000" cy="1905000"/>
          </a:xfrm>
          <a:prstGeom prst="ellipse">
            <a:avLst/>
          </a:prstGeom>
          <a:solidFill>
            <a:srgbClr val="C0C0C0"/>
          </a:solidFill>
          <a:ln w="76200" cap="flat" cmpd="sng">
            <a:solidFill>
              <a:srgbClr val="C00000"/>
            </a:solidFill>
            <a:prstDash val="solid"/>
            <a:headEnd type="none" w="med" len="med"/>
            <a:tailEnd type="none" w="med" len="med"/>
          </a:ln>
        </p:spPr>
        <p:txBody>
          <a:bodyPr wrap="none" anchor="ctr"/>
          <a:p>
            <a:pPr algn="ctr"/>
            <a:endParaRPr lang="zh-CN" altLang="en-US" dirty="0">
              <a:solidFill>
                <a:srgbClr val="000000"/>
              </a:solidFill>
              <a:latin typeface="Arial" panose="020B0604020202020204" pitchFamily="34" charset="0"/>
              <a:ea typeface="黑体" panose="02010609060101010101" charset="-122"/>
            </a:endParaRPr>
          </a:p>
        </p:txBody>
      </p:sp>
      <p:sp>
        <p:nvSpPr>
          <p:cNvPr id="7" name="Text Box 4"/>
          <p:cNvSpPr txBox="1"/>
          <p:nvPr/>
        </p:nvSpPr>
        <p:spPr>
          <a:xfrm>
            <a:off x="1106488" y="3357563"/>
            <a:ext cx="6858000" cy="758825"/>
          </a:xfrm>
          <a:prstGeom prst="rect">
            <a:avLst/>
          </a:prstGeom>
          <a:noFill/>
          <a:ln w="9525">
            <a:noFill/>
          </a:ln>
        </p:spPr>
        <p:txBody>
          <a:bodyPr lIns="81667" tIns="40833" rIns="81667" bIns="40833">
            <a:spAutoFit/>
          </a:bodyPr>
          <a:p>
            <a:pPr algn="ctr" defTabSz="815975" eaLnBrk="0" hangingPunct="0"/>
            <a:r>
              <a:rPr lang="zh-CN" altLang="en-US" sz="4400" dirty="0">
                <a:solidFill>
                  <a:srgbClr val="000000"/>
                </a:solidFill>
                <a:latin typeface="微软雅黑" panose="020B0503020204020204" pitchFamily="34" charset="-122"/>
                <a:ea typeface="微软雅黑" panose="020B0503020204020204" pitchFamily="34" charset="-122"/>
              </a:rPr>
              <a:t>报警程序和注意事项</a:t>
            </a:r>
            <a:endParaRPr lang="zh-CN" altLang="en-US" sz="4400" dirty="0">
              <a:solidFill>
                <a:srgbClr val="000000"/>
              </a:solidFill>
              <a:latin typeface="微软雅黑" panose="020B0503020204020204" pitchFamily="34" charset="-122"/>
              <a:ea typeface="微软雅黑" panose="020B0503020204020204" pitchFamily="34" charset="-122"/>
            </a:endParaRPr>
          </a:p>
        </p:txBody>
      </p:sp>
      <p:sp>
        <p:nvSpPr>
          <p:cNvPr id="8" name="Text Box 4"/>
          <p:cNvSpPr txBox="1"/>
          <p:nvPr/>
        </p:nvSpPr>
        <p:spPr>
          <a:xfrm>
            <a:off x="3810000" y="1627188"/>
            <a:ext cx="1525588" cy="1096962"/>
          </a:xfrm>
          <a:prstGeom prst="rect">
            <a:avLst/>
          </a:prstGeom>
          <a:noFill/>
          <a:ln w="9525">
            <a:noFill/>
          </a:ln>
        </p:spPr>
        <p:txBody>
          <a:bodyPr lIns="81667" tIns="40833" rIns="81667" bIns="40833">
            <a:spAutoFit/>
          </a:bodyPr>
          <a:p>
            <a:pPr algn="ctr" defTabSz="815975" eaLnBrk="0" hangingPunct="0"/>
            <a:r>
              <a:rPr lang="en-US" altLang="zh-CN" sz="6600" dirty="0">
                <a:solidFill>
                  <a:srgbClr val="000000"/>
                </a:solidFill>
                <a:latin typeface="Arial Black" panose="020B0A04020102020204" pitchFamily="34" charset="0"/>
              </a:rPr>
              <a:t>6</a:t>
            </a:r>
            <a:endParaRPr lang="en-US" altLang="zh-CN" sz="6600" dirty="0">
              <a:solidFill>
                <a:srgbClr val="000000"/>
              </a:solidFill>
              <a:latin typeface="Arial Black" panose="020B0A04020102020204" pitchFamily="34" charset="0"/>
            </a:endParaRPr>
          </a:p>
        </p:txBody>
      </p:sp>
      <p:sp>
        <p:nvSpPr>
          <p:cNvPr id="10" name="矩形 9"/>
          <p:cNvSpPr/>
          <p:nvPr/>
        </p:nvSpPr>
        <p:spPr>
          <a:xfrm>
            <a:off x="0" y="5011738"/>
            <a:ext cx="9145588" cy="168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prstClr val="white"/>
              </a:solidFill>
              <a:effectLst/>
              <a:uLnTx/>
              <a:uFillTx/>
              <a:latin typeface="+mn-lt"/>
              <a:ea typeface="+mn-ea"/>
              <a:cs typeface="+mn-cs"/>
            </a:endParaRPr>
          </a:p>
        </p:txBody>
      </p:sp>
      <p:sp>
        <p:nvSpPr>
          <p:cNvPr id="11" name="矩形 10"/>
          <p:cNvSpPr/>
          <p:nvPr/>
        </p:nvSpPr>
        <p:spPr>
          <a:xfrm>
            <a:off x="-1587" y="-17462"/>
            <a:ext cx="9147175" cy="168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prstClr val="white"/>
              </a:solidFill>
              <a:effectLst/>
              <a:uLnTx/>
              <a:uFillTx/>
              <a:latin typeface="+mn-lt"/>
              <a:ea typeface="+mn-ea"/>
              <a:cs typeface="+mn-cs"/>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000"/>
                                        <p:tgtEl>
                                          <p:spTgt spid="4"/>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2000"/>
                                        <p:tgtEl>
                                          <p:spTgt spid="5"/>
                                        </p:tgtEl>
                                      </p:cBhvr>
                                    </p:animEffect>
                                  </p:childTnLst>
                                </p:cTn>
                              </p:par>
                              <p:par>
                                <p:cTn id="18" presetID="21" presetClass="entr" presetSubtype="2"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2000"/>
                                        <p:tgtEl>
                                          <p:spTgt spid="6"/>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1100"/>
                                        <p:tgtEl>
                                          <p:spTgt spid="8"/>
                                        </p:tgtEl>
                                      </p:cBhvr>
                                    </p:animEffect>
                                  </p:childTnLst>
                                </p:cTn>
                              </p:par>
                            </p:childTnLst>
                          </p:cTn>
                        </p:par>
                        <p:par>
                          <p:cTn id="25" fill="hold">
                            <p:stCondLst>
                              <p:cond delay="4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000000"/>
                                          </p:val>
                                        </p:tav>
                                        <p:tav tm="100000">
                                          <p:val>
                                            <p:strVal val="#ppt_w"/>
                                          </p:val>
                                        </p:tav>
                                      </p:tavLst>
                                    </p:anim>
                                    <p:anim calcmode="lin" valueType="num">
                                      <p:cBhvr>
                                        <p:cTn id="29" dur="500" fill="hold"/>
                                        <p:tgtEl>
                                          <p:spTgt spid="7"/>
                                        </p:tgtEl>
                                        <p:attrNameLst>
                                          <p:attrName>ppt_h</p:attrName>
                                        </p:attrNameLst>
                                      </p:cBhvr>
                                      <p:tavLst>
                                        <p:tav tm="0">
                                          <p:val>
                                            <p:fltVal val="0.000000"/>
                                          </p:val>
                                        </p:tav>
                                        <p:tav tm="100000">
                                          <p:val>
                                            <p:strVal val="#ppt_h"/>
                                          </p:val>
                                        </p:tav>
                                      </p:tavLst>
                                    </p:anim>
                                    <p:anim calcmode="lin" valueType="num">
                                      <p:cBhvr>
                                        <p:cTn id="30" dur="500" fill="hold"/>
                                        <p:tgtEl>
                                          <p:spTgt spid="7"/>
                                        </p:tgtEl>
                                        <p:attrNameLst>
                                          <p:attrName>style.rotation</p:attrName>
                                        </p:attrNameLst>
                                      </p:cBhvr>
                                      <p:tavLst>
                                        <p:tav tm="0">
                                          <p:val>
                                            <p:fltVal val="90.000000"/>
                                          </p:val>
                                        </p:tav>
                                        <p:tav tm="100000">
                                          <p:val>
                                            <p:fltVal val="0.000000"/>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Text Box 2"/>
          <p:cNvSpPr txBox="1"/>
          <p:nvPr/>
        </p:nvSpPr>
        <p:spPr>
          <a:xfrm>
            <a:off x="714375" y="2787650"/>
            <a:ext cx="7315200" cy="1692275"/>
          </a:xfrm>
          <a:prstGeom prst="rect">
            <a:avLst/>
          </a:prstGeom>
          <a:noFill/>
          <a:ln w="9525">
            <a:noFill/>
          </a:ln>
        </p:spPr>
        <p:txBody>
          <a:bodyPr>
            <a:spAutoFit/>
          </a:bodyPr>
          <a:p>
            <a:pPr>
              <a:lnSpc>
                <a:spcPct val="130000"/>
              </a:lnSpc>
              <a:buFont typeface="Arial" panose="020B0604020202020204" pitchFamily="34" charset="0"/>
            </a:pPr>
            <a:r>
              <a:rPr lang="en-US" altLang="zh-CN" sz="2000" dirty="0">
                <a:latin typeface="华文新魏" panose="02010800040101010101" pitchFamily="2" charset="-122"/>
                <a:ea typeface="华文新魏" panose="02010800040101010101" pitchFamily="2" charset="-122"/>
              </a:rPr>
              <a:t>1</a:t>
            </a:r>
            <a:r>
              <a:rPr lang="zh-CN" altLang="en-US" sz="2000" dirty="0">
                <a:latin typeface="华文新魏" panose="02010800040101010101" pitchFamily="2" charset="-122"/>
                <a:ea typeface="华文新魏" panose="02010800040101010101" pitchFamily="2" charset="-122"/>
              </a:rPr>
              <a:t>、要牢记火警电话“</a:t>
            </a:r>
            <a:r>
              <a:rPr lang="en-US" altLang="zh-CN" sz="2000" dirty="0">
                <a:latin typeface="华文新魏" panose="02010800040101010101" pitchFamily="2" charset="-122"/>
                <a:ea typeface="华文新魏" panose="02010800040101010101" pitchFamily="2" charset="-122"/>
              </a:rPr>
              <a:t>119”</a:t>
            </a:r>
            <a:r>
              <a:rPr lang="zh-CN" altLang="en-US" sz="2000" dirty="0">
                <a:latin typeface="华文新魏" panose="02010800040101010101" pitchFamily="2" charset="-122"/>
                <a:ea typeface="华文新魏" panose="02010800040101010101" pitchFamily="2" charset="-122"/>
              </a:rPr>
              <a:t>，消防队救火不收费。</a:t>
            </a:r>
            <a:endParaRPr lang="zh-CN" altLang="en-US" sz="2000" dirty="0">
              <a:latin typeface="华文新魏" panose="02010800040101010101" pitchFamily="2" charset="-122"/>
              <a:ea typeface="华文新魏" panose="02010800040101010101" pitchFamily="2" charset="-122"/>
            </a:endParaRPr>
          </a:p>
          <a:p>
            <a:pPr>
              <a:lnSpc>
                <a:spcPct val="130000"/>
              </a:lnSpc>
              <a:buFont typeface="Arial" panose="020B0604020202020204" pitchFamily="34" charset="0"/>
            </a:pPr>
            <a:r>
              <a:rPr lang="en-US" altLang="zh-CN" sz="2000" dirty="0">
                <a:latin typeface="华文新魏" panose="02010800040101010101" pitchFamily="2" charset="-122"/>
                <a:ea typeface="华文新魏" panose="02010800040101010101" pitchFamily="2" charset="-122"/>
              </a:rPr>
              <a:t>2</a:t>
            </a:r>
            <a:r>
              <a:rPr lang="zh-CN" altLang="en-US" sz="2000" dirty="0">
                <a:latin typeface="华文新魏" panose="02010800040101010101" pitchFamily="2" charset="-122"/>
                <a:ea typeface="华文新魏" panose="02010800040101010101" pitchFamily="2" charset="-122"/>
              </a:rPr>
              <a:t>、接通电话后要沉着冷静，向接警中心讲清失火单位的名称、地址、起火的物质、火势大小、以及着火的范围。同时还要注意听清对方提出的问题，以便正确回答 。</a:t>
            </a:r>
            <a:endParaRPr lang="zh-CN" altLang="en-US" sz="2000" dirty="0">
              <a:latin typeface="华文新魏" panose="02010800040101010101" pitchFamily="2" charset="-122"/>
              <a:ea typeface="华文新魏" panose="02010800040101010101" pitchFamily="2" charset="-122"/>
            </a:endParaRPr>
          </a:p>
        </p:txBody>
      </p:sp>
      <p:sp>
        <p:nvSpPr>
          <p:cNvPr id="64515" name="Text Box 3"/>
          <p:cNvSpPr txBox="1"/>
          <p:nvPr/>
        </p:nvSpPr>
        <p:spPr>
          <a:xfrm>
            <a:off x="642938" y="857250"/>
            <a:ext cx="7772400" cy="2216150"/>
          </a:xfrm>
          <a:prstGeom prst="rect">
            <a:avLst/>
          </a:prstGeom>
          <a:noFill/>
          <a:ln w="9525">
            <a:noFill/>
          </a:ln>
        </p:spPr>
        <p:txBody>
          <a:bodyPr>
            <a:spAutoFit/>
          </a:bodyPr>
          <a:p>
            <a:pPr>
              <a:lnSpc>
                <a:spcPct val="150000"/>
              </a:lnSpc>
              <a:buFont typeface="Arial" panose="020B0604020202020204" pitchFamily="34" charset="0"/>
            </a:pPr>
            <a:r>
              <a:rPr lang="zh-CN" altLang="en-US" dirty="0">
                <a:latin typeface="Arial" panose="020B0604020202020204" pitchFamily="34" charset="0"/>
                <a:ea typeface="方正大黑简体" panose="03000509000000000000" charset="-122"/>
              </a:rPr>
              <a:t>　　</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消防法</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第三十二条明确规定：任何人发现火灾时，都应该立即报警。任何单位、个人都应当无偿为报警提供便利，不得阻拦报警。严禁谎报火警。</a:t>
            </a:r>
            <a:endParaRPr lang="zh-CN" altLang="en-US" sz="2000" dirty="0">
              <a:latin typeface="华文新魏" panose="02010800040101010101" pitchFamily="2" charset="-122"/>
              <a:ea typeface="华文新魏" panose="02010800040101010101" pitchFamily="2" charset="-122"/>
            </a:endParaRPr>
          </a:p>
          <a:p>
            <a:pPr>
              <a:lnSpc>
                <a:spcPct val="150000"/>
              </a:lnSpc>
              <a:buFont typeface="Arial" panose="020B0604020202020204" pitchFamily="34" charset="0"/>
            </a:pPr>
            <a:r>
              <a:rPr lang="zh-CN" altLang="en-US" sz="2000" dirty="0">
                <a:latin typeface="华文新魏" panose="02010800040101010101" pitchFamily="2" charset="-122"/>
                <a:ea typeface="华文新魏" panose="02010800040101010101" pitchFamily="2" charset="-122"/>
              </a:rPr>
              <a:t>　　所以一旦失火，要立即报警，报警越早，损失越小。 </a:t>
            </a:r>
            <a:endParaRPr lang="zh-CN" altLang="en-US" sz="2000" dirty="0">
              <a:latin typeface="华文新魏" panose="02010800040101010101" pitchFamily="2" charset="-122"/>
              <a:ea typeface="华文新魏" panose="02010800040101010101" pitchFamily="2" charset="-122"/>
            </a:endParaRPr>
          </a:p>
          <a:p>
            <a:pPr>
              <a:buFont typeface="Arial" panose="020B0604020202020204" pitchFamily="34" charset="0"/>
            </a:pPr>
            <a:endParaRPr lang="zh-CN" altLang="en-US" dirty="0">
              <a:latin typeface="Arial" panose="020B0604020202020204" pitchFamily="34" charset="0"/>
              <a:ea typeface="方正大黑简体" panose="03000509000000000000" charset="-122"/>
            </a:endParaRPr>
          </a:p>
        </p:txBody>
      </p:sp>
    </p:spTree>
  </p:cSld>
  <p:clrMapOvr>
    <a:masterClrMapping/>
  </p:clrMapOvr>
  <p:transition spd="slow">
    <p:cover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Text Box 2"/>
          <p:cNvSpPr txBox="1"/>
          <p:nvPr/>
        </p:nvSpPr>
        <p:spPr>
          <a:xfrm>
            <a:off x="928688" y="1000125"/>
            <a:ext cx="7315200" cy="3446463"/>
          </a:xfrm>
          <a:prstGeom prst="rect">
            <a:avLst/>
          </a:prstGeom>
          <a:noFill/>
          <a:ln w="9525">
            <a:noFill/>
          </a:ln>
        </p:spPr>
        <p:txBody>
          <a:bodyPr>
            <a:spAutoFit/>
          </a:bodyPr>
          <a:p>
            <a:pPr>
              <a:lnSpc>
                <a:spcPct val="130000"/>
              </a:lnSpc>
            </a:pPr>
            <a:r>
              <a:rPr lang="en-US" altLang="zh-CN" sz="2000" dirty="0">
                <a:latin typeface="华文新魏" panose="02010800040101010101" pitchFamily="2" charset="-122"/>
                <a:ea typeface="华文新魏" panose="02010800040101010101" pitchFamily="2" charset="-122"/>
              </a:rPr>
              <a:t>3</a:t>
            </a:r>
            <a:r>
              <a:rPr lang="zh-CN" altLang="en-US" sz="2000" dirty="0">
                <a:latin typeface="华文新魏" panose="02010800040101010101" pitchFamily="2" charset="-122"/>
                <a:ea typeface="华文新魏" panose="02010800040101010101" pitchFamily="2" charset="-122"/>
              </a:rPr>
              <a:t>、把自己的电话号码和姓名告诉对方，以便联系。 </a:t>
            </a:r>
            <a:endParaRPr lang="zh-CN" altLang="en-US" sz="2000" dirty="0">
              <a:latin typeface="华文新魏" panose="02010800040101010101" pitchFamily="2" charset="-122"/>
              <a:ea typeface="华文新魏" panose="02010800040101010101" pitchFamily="2" charset="-122"/>
            </a:endParaRPr>
          </a:p>
          <a:p>
            <a:pPr>
              <a:lnSpc>
                <a:spcPct val="130000"/>
              </a:lnSpc>
            </a:pPr>
            <a:r>
              <a:rPr lang="en-US" altLang="zh-CN" sz="2000" dirty="0">
                <a:latin typeface="华文新魏" panose="02010800040101010101" pitchFamily="2" charset="-122"/>
                <a:ea typeface="华文新魏" panose="02010800040101010101" pitchFamily="2" charset="-122"/>
              </a:rPr>
              <a:t>4</a:t>
            </a:r>
            <a:r>
              <a:rPr lang="zh-CN" altLang="en-US" sz="2000" dirty="0">
                <a:latin typeface="华文新魏" panose="02010800040101010101" pitchFamily="2" charset="-122"/>
                <a:ea typeface="华文新魏" panose="02010800040101010101" pitchFamily="2" charset="-122"/>
              </a:rPr>
              <a:t>、打完电话后，要立即到交叉路口等候消防车的到来，以便引导消防车迅速赶到火灾现场。</a:t>
            </a:r>
            <a:endParaRPr lang="zh-CN" altLang="en-US" sz="2000" dirty="0">
              <a:latin typeface="华文新魏" panose="02010800040101010101" pitchFamily="2" charset="-122"/>
              <a:ea typeface="华文新魏" panose="02010800040101010101" pitchFamily="2" charset="-122"/>
            </a:endParaRPr>
          </a:p>
          <a:p>
            <a:pPr>
              <a:lnSpc>
                <a:spcPct val="140000"/>
              </a:lnSpc>
              <a:buFont typeface="Arial" panose="020B0604020202020204" pitchFamily="34" charset="0"/>
            </a:pPr>
            <a:r>
              <a:rPr lang="en-US" altLang="zh-CN" sz="2000" dirty="0">
                <a:latin typeface="华文新魏" panose="02010800040101010101" pitchFamily="2" charset="-122"/>
                <a:ea typeface="华文新魏" panose="02010800040101010101" pitchFamily="2" charset="-122"/>
              </a:rPr>
              <a:t>5</a:t>
            </a:r>
            <a:r>
              <a:rPr lang="zh-CN" altLang="en-US" sz="2000" dirty="0">
                <a:latin typeface="华文新魏" panose="02010800040101010101" pitchFamily="2" charset="-122"/>
                <a:ea typeface="华文新魏" panose="02010800040101010101" pitchFamily="2" charset="-122"/>
              </a:rPr>
              <a:t>、迅速组织人员疏通消防车道，清除障碍物，使消防车到火场后能立即进入最佳位置灭火救援。</a:t>
            </a:r>
            <a:endParaRPr lang="zh-CN" altLang="en-US" sz="2000" dirty="0">
              <a:latin typeface="华文新魏" panose="02010800040101010101" pitchFamily="2" charset="-122"/>
              <a:ea typeface="华文新魏" panose="02010800040101010101" pitchFamily="2" charset="-122"/>
            </a:endParaRPr>
          </a:p>
          <a:p>
            <a:pPr>
              <a:lnSpc>
                <a:spcPct val="140000"/>
              </a:lnSpc>
              <a:buFont typeface="Arial" panose="020B0604020202020204" pitchFamily="34" charset="0"/>
            </a:pPr>
            <a:r>
              <a:rPr lang="en-US" altLang="zh-CN" sz="2000" dirty="0">
                <a:latin typeface="华文新魏" panose="02010800040101010101" pitchFamily="2" charset="-122"/>
                <a:ea typeface="华文新魏" panose="02010800040101010101" pitchFamily="2" charset="-122"/>
              </a:rPr>
              <a:t>6</a:t>
            </a:r>
            <a:r>
              <a:rPr lang="zh-CN" altLang="en-US" sz="2000" dirty="0">
                <a:latin typeface="华文新魏" panose="02010800040101010101" pitchFamily="2" charset="-122"/>
                <a:ea typeface="华文新魏" panose="02010800040101010101" pitchFamily="2" charset="-122"/>
              </a:rPr>
              <a:t>、如果着火地区发生了新的变化，要及时通知消防队，使他们能及时改变灭火战术，取得最佳效果 。</a:t>
            </a:r>
            <a:endParaRPr lang="zh-CN" altLang="en-US" sz="2000" dirty="0">
              <a:latin typeface="华文新魏" panose="02010800040101010101" pitchFamily="2" charset="-122"/>
              <a:ea typeface="华文新魏" panose="02010800040101010101" pitchFamily="2" charset="-122"/>
            </a:endParaRPr>
          </a:p>
          <a:p>
            <a:pPr>
              <a:lnSpc>
                <a:spcPct val="140000"/>
              </a:lnSpc>
              <a:buFont typeface="Arial" panose="020B0604020202020204" pitchFamily="34" charset="0"/>
            </a:pPr>
            <a:endParaRPr lang="zh-CN" altLang="en-US" sz="2000" b="0" dirty="0">
              <a:latin typeface="Arial" panose="020B0604020202020204" pitchFamily="34" charset="0"/>
              <a:ea typeface="方正大黑简体" panose="03000509000000000000" charset="-122"/>
            </a:endParaRPr>
          </a:p>
        </p:txBody>
      </p:sp>
    </p:spTree>
  </p:cSld>
  <p:clrMapOvr>
    <a:masterClrMapping/>
  </p:clrMapOvr>
  <p:transition spd="slow">
    <p:cover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2" name="Picture 86" descr="党政机关背景副本"/>
          <p:cNvPicPr>
            <a:picLocks noChangeAspect="1"/>
          </p:cNvPicPr>
          <p:nvPr/>
        </p:nvPicPr>
        <p:blipFill>
          <a:blip r:embed="rId1"/>
          <a:stretch>
            <a:fillRect/>
          </a:stretch>
        </p:blipFill>
        <p:spPr>
          <a:xfrm>
            <a:off x="0" y="0"/>
            <a:ext cx="9221788" cy="5145088"/>
          </a:xfrm>
          <a:prstGeom prst="rect">
            <a:avLst/>
          </a:prstGeom>
          <a:noFill/>
          <a:ln w="9525">
            <a:noFill/>
          </a:ln>
        </p:spPr>
      </p:pic>
      <p:pic>
        <p:nvPicPr>
          <p:cNvPr id="39" name="Picture 87" descr="国旗一角"/>
          <p:cNvPicPr>
            <a:picLocks noChangeAspect="1"/>
          </p:cNvPicPr>
          <p:nvPr/>
        </p:nvPicPr>
        <p:blipFill>
          <a:blip r:embed="rId2"/>
          <a:stretch>
            <a:fillRect/>
          </a:stretch>
        </p:blipFill>
        <p:spPr>
          <a:xfrm>
            <a:off x="0" y="0"/>
            <a:ext cx="4878388" cy="2946400"/>
          </a:xfrm>
          <a:prstGeom prst="rect">
            <a:avLst/>
          </a:prstGeom>
          <a:noFill/>
          <a:ln w="9525">
            <a:noFill/>
          </a:ln>
        </p:spPr>
      </p:pic>
      <p:pic>
        <p:nvPicPr>
          <p:cNvPr id="41" name="Picture 88" descr="飘带"/>
          <p:cNvPicPr>
            <a:picLocks noChangeAspect="1"/>
          </p:cNvPicPr>
          <p:nvPr/>
        </p:nvPicPr>
        <p:blipFill>
          <a:blip r:embed="rId3"/>
          <a:stretch>
            <a:fillRect/>
          </a:stretch>
        </p:blipFill>
        <p:spPr>
          <a:xfrm>
            <a:off x="0" y="3990975"/>
            <a:ext cx="9217025" cy="1154113"/>
          </a:xfrm>
          <a:prstGeom prst="rect">
            <a:avLst/>
          </a:prstGeom>
          <a:noFill/>
          <a:ln w="9525">
            <a:noFill/>
          </a:ln>
        </p:spPr>
      </p:pic>
      <p:pic>
        <p:nvPicPr>
          <p:cNvPr id="44" name="Picture 94" descr="鸽子上"/>
          <p:cNvPicPr>
            <a:picLocks noChangeAspect="1"/>
          </p:cNvPicPr>
          <p:nvPr/>
        </p:nvPicPr>
        <p:blipFill>
          <a:blip r:embed="rId4"/>
          <a:stretch>
            <a:fillRect/>
          </a:stretch>
        </p:blipFill>
        <p:spPr>
          <a:xfrm>
            <a:off x="1068388" y="-247650"/>
            <a:ext cx="2078037" cy="2493963"/>
          </a:xfrm>
          <a:prstGeom prst="rect">
            <a:avLst/>
          </a:prstGeom>
          <a:noFill/>
          <a:ln w="9525">
            <a:noFill/>
          </a:ln>
        </p:spPr>
      </p:pic>
      <p:pic>
        <p:nvPicPr>
          <p:cNvPr id="1026" name="Picture 2" descr="E:\我图PPT\00001PNG素材\军警政府等人物\消防\一排消防战士.png"/>
          <p:cNvPicPr>
            <a:picLocks noChangeAspect="1"/>
          </p:cNvPicPr>
          <p:nvPr/>
        </p:nvPicPr>
        <p:blipFill>
          <a:blip r:embed="rId5"/>
          <a:stretch>
            <a:fillRect/>
          </a:stretch>
        </p:blipFill>
        <p:spPr>
          <a:xfrm>
            <a:off x="-150812" y="2051050"/>
            <a:ext cx="4013200" cy="3094038"/>
          </a:xfrm>
          <a:prstGeom prst="rect">
            <a:avLst/>
          </a:prstGeom>
          <a:noFill/>
          <a:ln w="9525">
            <a:noFill/>
          </a:ln>
        </p:spPr>
      </p:pic>
      <p:sp>
        <p:nvSpPr>
          <p:cNvPr id="11" name="Rectangle 3"/>
          <p:cNvSpPr txBox="1">
            <a:spLocks noChangeArrowheads="1"/>
          </p:cNvSpPr>
          <p:nvPr/>
        </p:nvSpPr>
        <p:spPr bwMode="auto">
          <a:xfrm>
            <a:off x="1881089" y="759850"/>
            <a:ext cx="6705600" cy="2902194"/>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4000" b="1" i="0" u="none" strike="noStrike" kern="0" cap="none" spc="0" normalizeH="0" baseline="0" noProof="0" dirty="0" smtClean="0">
                <a:ln w="28575">
                  <a:solidFill>
                    <a:srgbClr val="C00000"/>
                  </a:solidFill>
                  <a:prstDash val="solid"/>
                </a:ln>
                <a:solidFill>
                  <a:srgbClr val="FFFF00"/>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隐 患 险 于 明 火</a:t>
            </a:r>
            <a:endParaRPr kumimoji="0" lang="zh-CN" altLang="en-US" sz="4000" b="1" i="0" u="none" strike="noStrike" kern="0" cap="none" spc="0" normalizeH="0" baseline="0" noProof="0" dirty="0" smtClean="0">
              <a:ln w="28575">
                <a:solidFill>
                  <a:srgbClr val="C00000"/>
                </a:solidFill>
                <a:prstDash val="solid"/>
              </a:ln>
              <a:solidFill>
                <a:srgbClr val="FFFF00"/>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4000" b="1" i="0" u="none" strike="noStrike" kern="0" cap="none" spc="0" normalizeH="0" baseline="0" noProof="0" dirty="0" smtClean="0">
                <a:ln w="28575">
                  <a:solidFill>
                    <a:srgbClr val="C00000"/>
                  </a:solidFill>
                  <a:prstDash val="solid"/>
                </a:ln>
                <a:solidFill>
                  <a:srgbClr val="FFFF00"/>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防 范 胜 于 救 灾</a:t>
            </a:r>
            <a:endParaRPr kumimoji="0" lang="zh-CN" altLang="en-US" sz="4000" b="1" i="0" u="none" strike="noStrike" kern="0" cap="none" spc="0" normalizeH="0" baseline="0" noProof="0" dirty="0" smtClean="0">
              <a:ln w="28575">
                <a:solidFill>
                  <a:srgbClr val="C00000"/>
                </a:solidFill>
                <a:prstDash val="solid"/>
              </a:ln>
              <a:solidFill>
                <a:srgbClr val="FFFF00"/>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4000" b="1" i="0" u="none" strike="noStrike" kern="0" cap="none" spc="0" normalizeH="0" baseline="0" noProof="0" dirty="0" smtClean="0">
                <a:ln w="28575">
                  <a:solidFill>
                    <a:srgbClr val="C00000"/>
                  </a:solidFill>
                  <a:prstDash val="solid"/>
                </a:ln>
                <a:solidFill>
                  <a:srgbClr val="FFFF00"/>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责 任 重 于 泰 山</a:t>
            </a:r>
            <a:endParaRPr kumimoji="0" lang="zh-CN" altLang="en-US" sz="4000" b="1" i="0" u="none" strike="noStrike" kern="0" cap="none" spc="0" normalizeH="0" baseline="0" noProof="0" dirty="0" smtClean="0">
              <a:ln w="28575">
                <a:solidFill>
                  <a:srgbClr val="C00000"/>
                </a:solidFill>
                <a:prstDash val="solid"/>
              </a:ln>
              <a:solidFill>
                <a:srgbClr val="FFFF00"/>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535" y="3228975"/>
            <a:ext cx="4154170" cy="762000"/>
          </a:xfrm>
          <a:prstGeom prst="rect">
            <a:avLst/>
          </a:prstGeom>
          <a:noFill/>
        </p:spPr>
        <p:txBody>
          <a:bodyPr>
            <a:spAutoFit/>
          </a:bodyPr>
          <a:lstStyle/>
          <a:p>
            <a:pPr marR="0" algn="ctr" defTabSz="914400">
              <a:buClrTx/>
              <a:buSzTx/>
              <a:buFontTx/>
              <a:defRPr/>
            </a:pPr>
            <a:r>
              <a:rPr kumimoji="0" lang="zh-CN" altLang="en-US" sz="4400" kern="1200" cap="none" spc="0" normalizeH="0" baseline="0" noProof="1">
                <a:ln>
                  <a:solidFill>
                    <a:srgbClr val="C00000"/>
                  </a:solidFill>
                </a:ln>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ea"/>
              </a:rPr>
              <a:t>谢谢！</a:t>
            </a:r>
            <a:endParaRPr kumimoji="0" lang="zh-CN" altLang="en-US" sz="4400" kern="1200" cap="none" spc="0" normalizeH="0" baseline="0" noProof="1">
              <a:latin typeface="Arial" panose="020B0604020202020204" pitchFamily="34" charset="0"/>
              <a:ea typeface="黑体" panose="02010609060101010101" charset="-122"/>
              <a:cs typeface="+mn-cs"/>
            </a:endParaRPr>
          </a:p>
        </p:txBody>
      </p:sp>
      <p:pic>
        <p:nvPicPr>
          <p:cNvPr id="66569" name="图片 11" descr="救援徽章.png"/>
          <p:cNvPicPr>
            <a:picLocks noChangeAspect="1"/>
          </p:cNvPicPr>
          <p:nvPr/>
        </p:nvPicPr>
        <p:blipFill>
          <a:blip r:embed="rId6"/>
          <a:stretch>
            <a:fillRect/>
          </a:stretch>
        </p:blipFill>
        <p:spPr>
          <a:xfrm>
            <a:off x="7716838" y="214313"/>
            <a:ext cx="1296987" cy="1287462"/>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1000"/>
                                        <p:tgtEl>
                                          <p:spTgt spid="44"/>
                                        </p:tgtEl>
                                      </p:cBhvr>
                                    </p:animEffect>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ppt_x</p:attrName>
                                        </p:attrNameLst>
                                      </p:cBhvr>
                                      <p:tavLst>
                                        <p:tav tm="0">
                                          <p:val>
                                            <p:strVal val="0-#ppt_w/2"/>
                                          </p:val>
                                        </p:tav>
                                        <p:tav tm="100000">
                                          <p:val>
                                            <p:strVal val="#ppt_x"/>
                                          </p:val>
                                        </p:tav>
                                      </p:tavLst>
                                    </p:anim>
                                    <p:anim calcmode="lin" valueType="num">
                                      <p:cBhvr>
                                        <p:cTn id="2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body" sz="half" idx="1"/>
          </p:nvPr>
        </p:nvSpPr>
        <p:spPr>
          <a:xfrm>
            <a:off x="382588" y="1049338"/>
            <a:ext cx="4038600" cy="3394075"/>
          </a:xfrm>
          <a:noFill/>
          <a:ln>
            <a:noFill/>
          </a:ln>
        </p:spPr>
        <p:txBody>
          <a:bodyPr/>
          <a:p>
            <a:pPr eaLnBrk="1" hangingPunct="1">
              <a:buClrTx/>
              <a:buSzTx/>
              <a:buFont typeface="Arial" panose="020B0604020202020204" pitchFamily="34" charset="0"/>
              <a:buNone/>
            </a:pPr>
            <a:endParaRPr lang="zh-CN" altLang="zh-CN" sz="2100" dirty="0">
              <a:solidFill>
                <a:srgbClr val="808080"/>
              </a:solidFill>
              <a:ea typeface="宋体" panose="02010600030101010101" pitchFamily="2" charset="-122"/>
            </a:endParaRPr>
          </a:p>
          <a:p>
            <a:pPr eaLnBrk="1" hangingPunct="1">
              <a:buClrTx/>
              <a:buSzTx/>
              <a:buFont typeface="Arial" panose="020B0604020202020204" pitchFamily="34" charset="0"/>
              <a:buNone/>
            </a:pPr>
            <a:r>
              <a:rPr lang="zh-CN" altLang="en-US" b="1" dirty="0">
                <a:solidFill>
                  <a:schemeClr val="tx1"/>
                </a:solidFill>
                <a:latin typeface="华文新魏" panose="02010800040101010101" pitchFamily="2" charset="-122"/>
                <a:ea typeface="华文新魏" panose="02010800040101010101" pitchFamily="2" charset="-122"/>
              </a:rPr>
              <a:t>（一）火灾的定义</a:t>
            </a:r>
            <a:endParaRPr lang="zh-CN" altLang="en-US" b="1" dirty="0">
              <a:solidFill>
                <a:schemeClr val="tx1"/>
              </a:solidFill>
              <a:latin typeface="华文新魏" panose="02010800040101010101" pitchFamily="2" charset="-122"/>
              <a:ea typeface="华文新魏" panose="02010800040101010101" pitchFamily="2" charset="-122"/>
            </a:endParaRPr>
          </a:p>
          <a:p>
            <a:pPr eaLnBrk="1" hangingPunct="1">
              <a:lnSpc>
                <a:spcPct val="150000"/>
              </a:lnSpc>
              <a:buClrTx/>
              <a:buSzTx/>
              <a:buFont typeface="Arial" panose="020B0604020202020204" pitchFamily="34" charset="0"/>
              <a:buNone/>
            </a:pPr>
            <a:r>
              <a:rPr lang="zh-CN" altLang="zh-CN" b="1" dirty="0">
                <a:solidFill>
                  <a:schemeClr val="tx1"/>
                </a:solidFill>
                <a:latin typeface="华文新魏" panose="02010800040101010101" pitchFamily="2" charset="-122"/>
                <a:ea typeface="华文新魏" panose="02010800040101010101" pitchFamily="2" charset="-122"/>
              </a:rPr>
              <a:t>        “</a:t>
            </a:r>
            <a:r>
              <a:rPr lang="zh-CN" altLang="en-US" b="1" dirty="0">
                <a:solidFill>
                  <a:schemeClr val="tx1"/>
                </a:solidFill>
                <a:latin typeface="华文新魏" panose="02010800040101010101" pitchFamily="2" charset="-122"/>
                <a:ea typeface="华文新魏" panose="02010800040101010101" pitchFamily="2" charset="-122"/>
              </a:rPr>
              <a:t>火灾”，是指在</a:t>
            </a:r>
            <a:r>
              <a:rPr lang="zh-CN" altLang="en-US" b="1" dirty="0">
                <a:solidFill>
                  <a:srgbClr val="FF0000"/>
                </a:solidFill>
                <a:latin typeface="华文新魏" panose="02010800040101010101" pitchFamily="2" charset="-122"/>
                <a:ea typeface="华文新魏" panose="02010800040101010101" pitchFamily="2" charset="-122"/>
              </a:rPr>
              <a:t>时间上</a:t>
            </a:r>
            <a:r>
              <a:rPr lang="zh-CN" altLang="en-US" b="1" dirty="0">
                <a:solidFill>
                  <a:schemeClr val="tx1"/>
                </a:solidFill>
                <a:latin typeface="华文新魏" panose="02010800040101010101" pitchFamily="2" charset="-122"/>
                <a:ea typeface="华文新魏" panose="02010800040101010101" pitchFamily="2" charset="-122"/>
              </a:rPr>
              <a:t>或</a:t>
            </a:r>
            <a:r>
              <a:rPr lang="zh-CN" altLang="en-US" b="1" dirty="0">
                <a:solidFill>
                  <a:srgbClr val="FF0000"/>
                </a:solidFill>
                <a:latin typeface="华文新魏" panose="02010800040101010101" pitchFamily="2" charset="-122"/>
                <a:ea typeface="华文新魏" panose="02010800040101010101" pitchFamily="2" charset="-122"/>
              </a:rPr>
              <a:t>空间上</a:t>
            </a:r>
            <a:r>
              <a:rPr lang="zh-CN" altLang="en-US" b="1" dirty="0">
                <a:solidFill>
                  <a:schemeClr val="tx1"/>
                </a:solidFill>
                <a:latin typeface="华文新魏" panose="02010800040101010101" pitchFamily="2" charset="-122"/>
                <a:ea typeface="华文新魏" panose="02010800040101010101" pitchFamily="2" charset="-122"/>
              </a:rPr>
              <a:t>失去控制的</a:t>
            </a:r>
            <a:r>
              <a:rPr lang="zh-CN" altLang="en-US" b="1" dirty="0">
                <a:solidFill>
                  <a:srgbClr val="FF0000"/>
                </a:solidFill>
                <a:latin typeface="华文新魏" panose="02010800040101010101" pitchFamily="2" charset="-122"/>
                <a:ea typeface="华文新魏" panose="02010800040101010101" pitchFamily="2" charset="-122"/>
              </a:rPr>
              <a:t>燃烧</a:t>
            </a:r>
            <a:r>
              <a:rPr lang="zh-CN" altLang="en-US" b="1" dirty="0">
                <a:solidFill>
                  <a:schemeClr val="tx1"/>
                </a:solidFill>
                <a:latin typeface="华文新魏" panose="02010800040101010101" pitchFamily="2" charset="-122"/>
                <a:ea typeface="华文新魏" panose="02010800040101010101" pitchFamily="2" charset="-122"/>
              </a:rPr>
              <a:t>所造成的</a:t>
            </a:r>
            <a:r>
              <a:rPr lang="zh-CN" altLang="en-US" b="1" dirty="0">
                <a:solidFill>
                  <a:srgbClr val="FF0000"/>
                </a:solidFill>
                <a:latin typeface="华文新魏" panose="02010800040101010101" pitchFamily="2" charset="-122"/>
                <a:ea typeface="华文新魏" panose="02010800040101010101" pitchFamily="2" charset="-122"/>
              </a:rPr>
              <a:t>灾害</a:t>
            </a:r>
            <a:r>
              <a:rPr lang="zh-CN" altLang="en-US" b="1" dirty="0">
                <a:solidFill>
                  <a:srgbClr val="808080"/>
                </a:solidFill>
                <a:latin typeface="华文新魏" panose="02010800040101010101" pitchFamily="2" charset="-122"/>
                <a:ea typeface="华文新魏" panose="02010800040101010101" pitchFamily="2" charset="-122"/>
              </a:rPr>
              <a:t>。</a:t>
            </a:r>
            <a:endParaRPr lang="zh-CN" altLang="en-US" b="1" dirty="0">
              <a:solidFill>
                <a:srgbClr val="808080"/>
              </a:solidFill>
              <a:latin typeface="华文新魏" panose="02010800040101010101" pitchFamily="2" charset="-122"/>
              <a:ea typeface="华文新魏" panose="02010800040101010101" pitchFamily="2" charset="-122"/>
            </a:endParaRPr>
          </a:p>
        </p:txBody>
      </p:sp>
      <p:pic>
        <p:nvPicPr>
          <p:cNvPr id="30723" name="图片 7" descr="timg (1).jpg"/>
          <p:cNvPicPr>
            <a:picLocks noChangeAspect="1"/>
          </p:cNvPicPr>
          <p:nvPr/>
        </p:nvPicPr>
        <p:blipFill>
          <a:blip r:embed="rId1"/>
          <a:stretch>
            <a:fillRect/>
          </a:stretch>
        </p:blipFill>
        <p:spPr>
          <a:xfrm>
            <a:off x="4429125" y="1071563"/>
            <a:ext cx="4292600" cy="2859087"/>
          </a:xfrm>
          <a:prstGeom prst="rect">
            <a:avLst/>
          </a:prstGeom>
          <a:noFill/>
          <a:ln w="9525">
            <a:noFill/>
          </a:ln>
        </p:spPr>
      </p:pic>
    </p:spTree>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3"/>
          <p:cNvSpPr txBox="1"/>
          <p:nvPr/>
        </p:nvSpPr>
        <p:spPr>
          <a:xfrm>
            <a:off x="1122363" y="574675"/>
            <a:ext cx="6746875" cy="3632200"/>
          </a:xfrm>
          <a:prstGeom prst="rect">
            <a:avLst/>
          </a:prstGeom>
          <a:noFill/>
          <a:ln w="9525">
            <a:noFill/>
          </a:ln>
        </p:spPr>
        <p:txBody>
          <a:bodyPr>
            <a:spAutoFit/>
          </a:bodyPr>
          <a:p>
            <a:pPr algn="ctr">
              <a:buFont typeface="Arial" panose="020B0604020202020204" pitchFamily="34" charset="0"/>
            </a:pPr>
            <a:r>
              <a:rPr lang="zh-CN" altLang="en-US" sz="2000" dirty="0">
                <a:latin typeface="华文新魏" panose="02010800040101010101" pitchFamily="2" charset="-122"/>
                <a:ea typeface="华文新魏" panose="02010800040101010101" pitchFamily="2" charset="-122"/>
              </a:rPr>
              <a:t>（二）火灾与人类社会的关系</a:t>
            </a:r>
            <a:endParaRPr lang="zh-CN" altLang="en-US" sz="2000" dirty="0">
              <a:latin typeface="华文新魏" panose="02010800040101010101" pitchFamily="2" charset="-122"/>
              <a:ea typeface="华文新魏" panose="02010800040101010101" pitchFamily="2" charset="-122"/>
            </a:endParaRPr>
          </a:p>
          <a:p>
            <a:pPr>
              <a:lnSpc>
                <a:spcPct val="150000"/>
              </a:lnSpc>
              <a:buFont typeface="Arial" panose="020B0604020202020204" pitchFamily="34" charset="0"/>
            </a:pPr>
            <a:r>
              <a:rPr lang="zh-CN" altLang="en-US" sz="2000" dirty="0">
                <a:latin typeface="华文新魏" panose="02010800040101010101" pitchFamily="2" charset="-122"/>
                <a:ea typeface="华文新魏" panose="02010800040101010101" pitchFamily="2" charset="-122"/>
              </a:rPr>
              <a:t>         人类能够对火进行利用和控制，是人类社会文明进步的一个重要标志。早期人类就是通过自然界自燃造成的火灾，获得烤熟的动物，从而开始利用火的，当然也是人类爱吃烧烤的基因因素。</a:t>
            </a:r>
            <a:endParaRPr lang="zh-CN" altLang="en-US" sz="2000" dirty="0">
              <a:latin typeface="华文新魏" panose="02010800040101010101" pitchFamily="2" charset="-122"/>
              <a:ea typeface="华文新魏" panose="02010800040101010101" pitchFamily="2" charset="-122"/>
            </a:endParaRPr>
          </a:p>
          <a:p>
            <a:pPr>
              <a:lnSpc>
                <a:spcPct val="150000"/>
              </a:lnSpc>
              <a:buFont typeface="Arial" panose="020B0604020202020204" pitchFamily="34" charset="0"/>
            </a:pPr>
            <a:r>
              <a:rPr lang="zh-CN" altLang="en-US" sz="2000" dirty="0">
                <a:latin typeface="华文新魏" panose="02010800040101010101" pitchFamily="2" charset="-122"/>
                <a:ea typeface="华文新魏" panose="02010800040101010101" pitchFamily="2" charset="-122"/>
              </a:rPr>
              <a:t>        在各种灾害之中，火灾是最经常、最普遍地威胁公众安全和社会发展的主要灾害之一。随着我国经济的飞速发展，各类致灾因素也随之增加。</a:t>
            </a:r>
            <a:endParaRPr lang="zh-CN" altLang="en-US" sz="2000" dirty="0">
              <a:latin typeface="华文新魏" panose="02010800040101010101" pitchFamily="2" charset="-122"/>
              <a:ea typeface="华文新魏" panose="02010800040101010101" pitchFamily="2" charset="-122"/>
            </a:endParaRPr>
          </a:p>
        </p:txBody>
      </p:sp>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3"/>
          <p:cNvSpPr txBox="1"/>
          <p:nvPr/>
        </p:nvSpPr>
        <p:spPr>
          <a:xfrm>
            <a:off x="1223963" y="574675"/>
            <a:ext cx="6643687" cy="2838450"/>
          </a:xfrm>
          <a:prstGeom prst="rect">
            <a:avLst/>
          </a:prstGeom>
          <a:noFill/>
          <a:ln w="9525">
            <a:noFill/>
          </a:ln>
        </p:spPr>
        <p:txBody>
          <a:bodyPr>
            <a:spAutoFit/>
          </a:bodyPr>
          <a:p>
            <a:pPr>
              <a:lnSpc>
                <a:spcPct val="150000"/>
              </a:lnSpc>
              <a:buFont typeface="Arial" panose="020B0604020202020204" pitchFamily="34" charset="0"/>
            </a:pPr>
            <a:r>
              <a:rPr lang="zh-CN" altLang="en-US" sz="2100" dirty="0">
                <a:latin typeface="华文新魏" panose="02010800040101010101" pitchFamily="2" charset="-122"/>
                <a:ea typeface="华文新魏" panose="02010800040101010101" pitchFamily="2" charset="-122"/>
              </a:rPr>
              <a:t>（三）火灾分类</a:t>
            </a:r>
            <a:endParaRPr lang="zh-CN" altLang="en-US" sz="2100" dirty="0">
              <a:latin typeface="华文新魏" panose="02010800040101010101" pitchFamily="2" charset="-122"/>
              <a:ea typeface="华文新魏" panose="02010800040101010101" pitchFamily="2" charset="-122"/>
            </a:endParaRPr>
          </a:p>
          <a:p>
            <a:pPr>
              <a:lnSpc>
                <a:spcPct val="150000"/>
              </a:lnSpc>
              <a:buFont typeface="Arial" panose="020B0604020202020204" pitchFamily="34" charset="0"/>
            </a:pPr>
            <a:r>
              <a:rPr lang="zh-CN" altLang="en-US" sz="2100" dirty="0">
                <a:latin typeface="华文新魏" panose="02010800040101010101" pitchFamily="2" charset="-122"/>
                <a:ea typeface="华文新魏" panose="02010800040101010101" pitchFamily="2" charset="-122"/>
              </a:rPr>
              <a:t>依据国家标准</a:t>
            </a:r>
            <a:r>
              <a:rPr lang="en-US" altLang="zh-CN" sz="2100" dirty="0">
                <a:latin typeface="华文新魏" panose="02010800040101010101" pitchFamily="2" charset="-122"/>
                <a:ea typeface="华文新魏" panose="02010800040101010101" pitchFamily="2" charset="-122"/>
              </a:rPr>
              <a:t>GB/T4986-2008</a:t>
            </a:r>
            <a:r>
              <a:rPr lang="zh-CN" altLang="en-US" sz="2100" dirty="0">
                <a:latin typeface="华文新魏" panose="02010800040101010101" pitchFamily="2" charset="-122"/>
                <a:ea typeface="华文新魏" panose="02010800040101010101" pitchFamily="2" charset="-122"/>
              </a:rPr>
              <a:t>的规定可分为六类</a:t>
            </a:r>
            <a:r>
              <a:rPr lang="zh-CN" altLang="en-US" sz="2100" dirty="0">
                <a:solidFill>
                  <a:schemeClr val="accent1"/>
                </a:solidFill>
                <a:latin typeface="华文新魏" panose="02010800040101010101" pitchFamily="2" charset="-122"/>
                <a:ea typeface="华文新魏" panose="02010800040101010101" pitchFamily="2" charset="-122"/>
              </a:rPr>
              <a:t>：</a:t>
            </a:r>
            <a:endParaRPr lang="zh-CN" altLang="en-US" sz="2100" dirty="0">
              <a:solidFill>
                <a:schemeClr val="accent1"/>
              </a:solidFill>
              <a:latin typeface="华文新魏" panose="02010800040101010101" pitchFamily="2" charset="-122"/>
              <a:ea typeface="华文新魏" panose="02010800040101010101" pitchFamily="2" charset="-122"/>
            </a:endParaRPr>
          </a:p>
          <a:p>
            <a:pPr>
              <a:lnSpc>
                <a:spcPct val="150000"/>
              </a:lnSpc>
              <a:buFont typeface="Arial" panose="020B0604020202020204" pitchFamily="34" charset="0"/>
            </a:pPr>
            <a:r>
              <a:rPr lang="en-US" altLang="zh-CN" sz="2100" dirty="0">
                <a:latin typeface="华文新魏" panose="02010800040101010101" pitchFamily="2" charset="-122"/>
                <a:ea typeface="华文新魏" panose="02010800040101010101" pitchFamily="2" charset="-122"/>
              </a:rPr>
              <a:t>A</a:t>
            </a:r>
            <a:r>
              <a:rPr lang="zh-CN" altLang="en-US" sz="2100" dirty="0">
                <a:latin typeface="华文新魏" panose="02010800040101010101" pitchFamily="2" charset="-122"/>
                <a:ea typeface="华文新魏" panose="02010800040101010101" pitchFamily="2" charset="-122"/>
              </a:rPr>
              <a:t>类火灾：</a:t>
            </a:r>
            <a:r>
              <a:rPr lang="zh-CN" altLang="en-US" sz="2100" dirty="0">
                <a:solidFill>
                  <a:srgbClr val="FF0000"/>
                </a:solidFill>
                <a:latin typeface="华文新魏" panose="02010800040101010101" pitchFamily="2" charset="-122"/>
                <a:ea typeface="华文新魏" panose="02010800040101010101" pitchFamily="2" charset="-122"/>
              </a:rPr>
              <a:t>指固体物质火灾。这种物质往往具有有机物质性质，一般在燃烧时产生灼热的余烬。如木材、煤、棉、毛、麻、纸张等火灾。</a:t>
            </a:r>
            <a:r>
              <a:rPr lang="zh-CN" altLang="en-US" sz="2100" dirty="0">
                <a:solidFill>
                  <a:srgbClr val="FF0066"/>
                </a:solidFill>
                <a:latin typeface="华文新魏" panose="02010800040101010101" pitchFamily="2" charset="-122"/>
                <a:ea typeface="华文新魏" panose="02010800040101010101" pitchFamily="2" charset="-122"/>
              </a:rPr>
              <a:t> </a:t>
            </a:r>
            <a:endParaRPr lang="zh-CN" altLang="en-US" sz="2100" dirty="0">
              <a:solidFill>
                <a:srgbClr val="FF0066"/>
              </a:solidFill>
              <a:latin typeface="华文新魏" panose="02010800040101010101" pitchFamily="2" charset="-122"/>
              <a:ea typeface="华文新魏" panose="02010800040101010101" pitchFamily="2" charset="-122"/>
            </a:endParaRPr>
          </a:p>
          <a:p>
            <a:pPr>
              <a:buFont typeface="Arial" panose="020B0604020202020204" pitchFamily="34" charset="0"/>
            </a:pPr>
            <a:endParaRPr lang="zh-CN" altLang="en-US" sz="2100" dirty="0">
              <a:solidFill>
                <a:srgbClr val="FF0066"/>
              </a:solidFill>
              <a:latin typeface="迷你简魏碑" panose="03000509000000000000" charset="-122"/>
              <a:ea typeface="迷你简魏碑" panose="03000509000000000000" charset="-122"/>
            </a:endParaRPr>
          </a:p>
        </p:txBody>
      </p:sp>
    </p:spTree>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descr="01"/>
          <p:cNvPicPr>
            <a:picLocks noGrp="1" noChangeAspect="1"/>
          </p:cNvPicPr>
          <p:nvPr>
            <p:ph sz="half" idx="2"/>
          </p:nvPr>
        </p:nvPicPr>
        <p:blipFill>
          <a:blip r:embed="rId1"/>
          <a:stretch>
            <a:fillRect/>
          </a:stretch>
        </p:blipFill>
        <p:spPr>
          <a:xfrm>
            <a:off x="5438775" y="1493838"/>
            <a:ext cx="2376488" cy="2105025"/>
          </a:xfrm>
          <a:noFill/>
          <a:ln>
            <a:noFill/>
          </a:ln>
        </p:spPr>
      </p:pic>
      <p:sp>
        <p:nvSpPr>
          <p:cNvPr id="33795" name="Text Box 3"/>
          <p:cNvSpPr txBox="1"/>
          <p:nvPr/>
        </p:nvSpPr>
        <p:spPr>
          <a:xfrm>
            <a:off x="1385888" y="1276350"/>
            <a:ext cx="3619500" cy="2838450"/>
          </a:xfrm>
          <a:prstGeom prst="rect">
            <a:avLst/>
          </a:prstGeom>
          <a:noFill/>
          <a:ln w="9525">
            <a:noFill/>
          </a:ln>
        </p:spPr>
        <p:txBody>
          <a:bodyPr>
            <a:spAutoFit/>
          </a:bodyPr>
          <a:p>
            <a:pPr>
              <a:lnSpc>
                <a:spcPct val="150000"/>
              </a:lnSpc>
              <a:buFont typeface="Arial" panose="020B0604020202020204" pitchFamily="34" charset="0"/>
            </a:pPr>
            <a:r>
              <a:rPr lang="en-US" altLang="zh-CN" sz="2100" dirty="0">
                <a:latin typeface="迷你简魏碑" panose="03000509000000000000" charset="-122"/>
                <a:ea typeface="迷你简魏碑" panose="03000509000000000000" charset="-122"/>
              </a:rPr>
              <a:t>B</a:t>
            </a:r>
            <a:r>
              <a:rPr lang="zh-CN" altLang="en-US" sz="2100" dirty="0">
                <a:latin typeface="迷你简魏碑" panose="03000509000000000000" charset="-122"/>
                <a:ea typeface="迷你简魏碑" panose="03000509000000000000" charset="-122"/>
              </a:rPr>
              <a:t>类火灾：</a:t>
            </a:r>
            <a:r>
              <a:rPr lang="zh-CN" altLang="en-US" sz="2100" dirty="0">
                <a:solidFill>
                  <a:srgbClr val="FF0000"/>
                </a:solidFill>
                <a:latin typeface="迷你简魏碑" panose="03000509000000000000" charset="-122"/>
                <a:ea typeface="迷你简魏碑" panose="03000509000000000000" charset="-122"/>
              </a:rPr>
              <a:t>指液体火灾和可熔化的固体物质火灾。如汽油、煤油、柴油、原油，甲醇、乙醇、沥青、石蜡等火灾。 </a:t>
            </a:r>
            <a:br>
              <a:rPr lang="zh-CN" altLang="en-US" sz="2100" dirty="0">
                <a:solidFill>
                  <a:srgbClr val="FF0000"/>
                </a:solidFill>
                <a:latin typeface="迷你简魏碑" panose="03000509000000000000" charset="-122"/>
                <a:ea typeface="迷你简魏碑" panose="03000509000000000000" charset="-122"/>
              </a:rPr>
            </a:br>
            <a:r>
              <a:rPr lang="zh-CN" altLang="en-US" sz="2100" dirty="0">
                <a:solidFill>
                  <a:srgbClr val="FF0000"/>
                </a:solidFill>
                <a:latin typeface="迷你简魏碑" panose="03000509000000000000" charset="-122"/>
                <a:ea typeface="迷你简魏碑" panose="03000509000000000000" charset="-122"/>
              </a:rPr>
              <a:t>如汽油、石油、煤油等。</a:t>
            </a:r>
            <a:endParaRPr lang="zh-CN" altLang="en-US" sz="2100" dirty="0">
              <a:solidFill>
                <a:srgbClr val="FF0000"/>
              </a:solidFill>
              <a:latin typeface="Arial" panose="020B0604020202020204" pitchFamily="34" charset="0"/>
              <a:ea typeface="方正大黑简体" panose="03000509000000000000" charset="-122"/>
            </a:endParaRPr>
          </a:p>
          <a:p>
            <a:pPr>
              <a:buFont typeface="Arial" panose="020B0604020202020204" pitchFamily="34" charset="0"/>
            </a:pPr>
            <a:endParaRPr lang="zh-CN" altLang="en-US" sz="2100" dirty="0">
              <a:solidFill>
                <a:srgbClr val="CC3300"/>
              </a:solidFill>
              <a:latin typeface="Arial" panose="020B0604020202020204" pitchFamily="34" charset="0"/>
              <a:ea typeface="方正大黑简体" panose="03000509000000000000" charset="-122"/>
            </a:endParaRPr>
          </a:p>
        </p:txBody>
      </p:sp>
    </p:spTree>
  </p:cSld>
  <p:clrMapOvr>
    <a:masterClrMapping/>
  </p:clrMapOvr>
  <p:transition spd="slow">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4"/>
          <p:cNvSpPr txBox="1"/>
          <p:nvPr/>
        </p:nvSpPr>
        <p:spPr>
          <a:xfrm>
            <a:off x="1223963" y="898525"/>
            <a:ext cx="6481762" cy="2314575"/>
          </a:xfrm>
          <a:prstGeom prst="rect">
            <a:avLst/>
          </a:prstGeom>
          <a:noFill/>
          <a:ln w="9525">
            <a:noFill/>
          </a:ln>
        </p:spPr>
        <p:txBody>
          <a:bodyPr>
            <a:spAutoFit/>
          </a:bodyPr>
          <a:p>
            <a:pPr>
              <a:lnSpc>
                <a:spcPct val="150000"/>
              </a:lnSpc>
            </a:pPr>
            <a:r>
              <a:rPr lang="en-US" altLang="zh-CN" sz="2000" dirty="0">
                <a:latin typeface="迷你简魏碑" panose="03000509000000000000" charset="-122"/>
                <a:ea typeface="迷你简魏碑" panose="03000509000000000000" charset="-122"/>
              </a:rPr>
              <a:t>C</a:t>
            </a:r>
            <a:r>
              <a:rPr lang="zh-CN" altLang="en-US" sz="2000" dirty="0">
                <a:latin typeface="迷你简魏碑" panose="03000509000000000000" charset="-122"/>
                <a:ea typeface="迷你简魏碑" panose="03000509000000000000" charset="-122"/>
              </a:rPr>
              <a:t>类火灾：</a:t>
            </a:r>
            <a:r>
              <a:rPr lang="zh-CN" altLang="en-US" sz="2000" dirty="0">
                <a:solidFill>
                  <a:srgbClr val="FF0000"/>
                </a:solidFill>
                <a:latin typeface="迷你简魏碑" panose="03000509000000000000" charset="-122"/>
                <a:ea typeface="迷你简魏碑" panose="03000509000000000000" charset="-122"/>
              </a:rPr>
              <a:t>指气体火灾。如煤气、天然气、甲烷、乙烷、丙烷、氢气等火灾。</a:t>
            </a:r>
            <a:endParaRPr lang="en-US" altLang="zh-CN" sz="2000" dirty="0">
              <a:solidFill>
                <a:srgbClr val="FF0000"/>
              </a:solidFill>
              <a:latin typeface="迷你简魏碑" panose="03000509000000000000" charset="-122"/>
              <a:ea typeface="迷你简魏碑" panose="03000509000000000000" charset="-122"/>
            </a:endParaRPr>
          </a:p>
          <a:p>
            <a:pPr>
              <a:lnSpc>
                <a:spcPct val="150000"/>
              </a:lnSpc>
            </a:pPr>
            <a:r>
              <a:rPr lang="en-US" altLang="zh-CN" sz="2000" dirty="0">
                <a:latin typeface="迷你简魏碑" panose="03000509000000000000" charset="-122"/>
                <a:ea typeface="迷你简魏碑" panose="03000509000000000000" charset="-122"/>
              </a:rPr>
              <a:t>D</a:t>
            </a:r>
            <a:r>
              <a:rPr lang="zh-CN" altLang="en-US" sz="2000" dirty="0">
                <a:latin typeface="迷你简魏碑" panose="03000509000000000000" charset="-122"/>
                <a:ea typeface="迷你简魏碑" panose="03000509000000000000" charset="-122"/>
              </a:rPr>
              <a:t>类火灾：</a:t>
            </a:r>
            <a:r>
              <a:rPr lang="zh-CN" altLang="en-US" sz="2000" dirty="0">
                <a:solidFill>
                  <a:srgbClr val="FF0000"/>
                </a:solidFill>
                <a:latin typeface="迷你简魏碑" panose="03000509000000000000" charset="-122"/>
                <a:ea typeface="迷你简魏碑" panose="03000509000000000000" charset="-122"/>
              </a:rPr>
              <a:t>指金属火灾。如钾、钠、镁、铝镁合金等火灾。</a:t>
            </a:r>
            <a:endParaRPr lang="zh-CN" altLang="en-US" sz="2000" dirty="0">
              <a:solidFill>
                <a:srgbClr val="FF0000"/>
              </a:solidFill>
              <a:latin typeface="迷你简魏碑" panose="03000509000000000000" charset="-122"/>
              <a:ea typeface="迷你简魏碑" panose="03000509000000000000" charset="-122"/>
            </a:endParaRPr>
          </a:p>
          <a:p>
            <a:pPr>
              <a:lnSpc>
                <a:spcPct val="150000"/>
              </a:lnSpc>
              <a:buFont typeface="Arial" panose="020B0604020202020204" pitchFamily="34" charset="0"/>
            </a:pPr>
            <a:endParaRPr lang="zh-CN" altLang="en-US" dirty="0">
              <a:solidFill>
                <a:srgbClr val="FF0000"/>
              </a:solidFill>
              <a:latin typeface="迷你简魏碑" panose="03000509000000000000" charset="-122"/>
              <a:ea typeface="迷你简魏碑" panose="03000509000000000000" charset="-122"/>
            </a:endParaRPr>
          </a:p>
        </p:txBody>
      </p:sp>
      <p:pic>
        <p:nvPicPr>
          <p:cNvPr id="9" name="Picture 2" descr="05"/>
          <p:cNvPicPr>
            <a:picLocks noGrp="1" noChangeAspect="1"/>
          </p:cNvPicPr>
          <p:nvPr>
            <p:ph type="title"/>
          </p:nvPr>
        </p:nvPicPr>
        <p:blipFill>
          <a:blip r:embed="rId1"/>
          <a:stretch>
            <a:fillRect/>
          </a:stretch>
        </p:blipFill>
        <p:spPr>
          <a:xfrm>
            <a:off x="1285875" y="2787650"/>
            <a:ext cx="2786063" cy="2052638"/>
          </a:xfrm>
          <a:noFill/>
          <a:ln>
            <a:noFill/>
          </a:ln>
        </p:spPr>
      </p:pic>
      <p:sp>
        <p:nvSpPr>
          <p:cNvPr id="34820" name="Text Box 4"/>
          <p:cNvSpPr txBox="1"/>
          <p:nvPr/>
        </p:nvSpPr>
        <p:spPr>
          <a:xfrm>
            <a:off x="4500563" y="2787650"/>
            <a:ext cx="2349500" cy="2032000"/>
          </a:xfrm>
          <a:prstGeom prst="rect">
            <a:avLst/>
          </a:prstGeom>
          <a:noFill/>
          <a:ln w="9525">
            <a:noFill/>
          </a:ln>
        </p:spPr>
        <p:txBody>
          <a:bodyPr>
            <a:spAutoFit/>
          </a:bodyPr>
          <a:p>
            <a:pPr algn="ctr">
              <a:lnSpc>
                <a:spcPct val="150000"/>
              </a:lnSpc>
              <a:buFont typeface="Arial" panose="020B0604020202020204" pitchFamily="34" charset="0"/>
            </a:pPr>
            <a:r>
              <a:rPr lang="en-US" altLang="zh-CN" sz="2100" dirty="0">
                <a:latin typeface="Arial" panose="020B0604020202020204" pitchFamily="34" charset="0"/>
                <a:ea typeface="方正大黑简体" panose="03000509000000000000" charset="-122"/>
              </a:rPr>
              <a:t>2007</a:t>
            </a:r>
            <a:r>
              <a:rPr lang="zh-CN" altLang="en-US" sz="2100" dirty="0">
                <a:latin typeface="Arial" panose="020B0604020202020204" pitchFamily="34" charset="0"/>
                <a:ea typeface="方正大黑简体" panose="03000509000000000000" charset="-122"/>
              </a:rPr>
              <a:t>年</a:t>
            </a:r>
            <a:r>
              <a:rPr lang="en-US" altLang="zh-CN" sz="2100" dirty="0">
                <a:latin typeface="Arial" panose="020B0604020202020204" pitchFamily="34" charset="0"/>
                <a:ea typeface="方正大黑简体" panose="03000509000000000000" charset="-122"/>
              </a:rPr>
              <a:t>1</a:t>
            </a:r>
            <a:r>
              <a:rPr lang="zh-CN" altLang="en-US" sz="2100" dirty="0">
                <a:latin typeface="Arial" panose="020B0604020202020204" pitchFamily="34" charset="0"/>
                <a:ea typeface="方正大黑简体" panose="03000509000000000000" charset="-122"/>
              </a:rPr>
              <a:t>月</a:t>
            </a:r>
            <a:r>
              <a:rPr lang="en-US" altLang="zh-CN" sz="2100" dirty="0">
                <a:latin typeface="Arial" panose="020B0604020202020204" pitchFamily="34" charset="0"/>
                <a:ea typeface="方正大黑简体" panose="03000509000000000000" charset="-122"/>
              </a:rPr>
              <a:t>2</a:t>
            </a:r>
            <a:r>
              <a:rPr lang="zh-CN" altLang="en-US" sz="2100" dirty="0">
                <a:latin typeface="Arial" panose="020B0604020202020204" pitchFamily="34" charset="0"/>
                <a:ea typeface="方正大黑简体" panose="03000509000000000000" charset="-122"/>
              </a:rPr>
              <a:t>日，江苏无锡装满铝粉的卡车发生爆炸，消防员正在灭火</a:t>
            </a:r>
            <a:r>
              <a:rPr lang="zh-CN" altLang="en-US" dirty="0">
                <a:latin typeface="Arial" panose="020B0604020202020204" pitchFamily="34" charset="0"/>
                <a:ea typeface="方正大黑简体" panose="03000509000000000000" charset="-122"/>
              </a:rPr>
              <a:t> 。</a:t>
            </a:r>
            <a:endParaRPr lang="zh-CN" altLang="en-US" dirty="0">
              <a:latin typeface="Arial" panose="020B0604020202020204" pitchFamily="34" charset="0"/>
              <a:ea typeface="方正大黑简体" panose="03000509000000000000"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 Box 4"/>
          <p:cNvSpPr txBox="1"/>
          <p:nvPr/>
        </p:nvSpPr>
        <p:spPr>
          <a:xfrm>
            <a:off x="257175" y="844550"/>
            <a:ext cx="5888038" cy="1384300"/>
          </a:xfrm>
          <a:prstGeom prst="rect">
            <a:avLst/>
          </a:prstGeom>
          <a:noFill/>
          <a:ln w="9525">
            <a:noFill/>
          </a:ln>
        </p:spPr>
        <p:txBody>
          <a:bodyPr>
            <a:spAutoFit/>
          </a:bodyPr>
          <a:p>
            <a:pPr algn="ctr">
              <a:buFont typeface="Arial" panose="020B0604020202020204" pitchFamily="34" charset="0"/>
            </a:pPr>
            <a:r>
              <a:rPr lang="en-US" altLang="zh-CN" sz="2100" dirty="0">
                <a:latin typeface="迷你简魏碑" panose="03000509000000000000" charset="-122"/>
                <a:ea typeface="迷你简魏碑" panose="03000509000000000000" charset="-122"/>
              </a:rPr>
              <a:t>  E</a:t>
            </a:r>
            <a:r>
              <a:rPr lang="zh-CN" altLang="en-US" sz="2100" dirty="0">
                <a:latin typeface="迷你简魏碑" panose="03000509000000000000" charset="-122"/>
                <a:ea typeface="迷你简魏碑" panose="03000509000000000000" charset="-122"/>
              </a:rPr>
              <a:t>类火灾：</a:t>
            </a:r>
            <a:r>
              <a:rPr lang="zh-CN" altLang="en-US" sz="2100" dirty="0">
                <a:solidFill>
                  <a:srgbClr val="CC3300"/>
                </a:solidFill>
                <a:latin typeface="迷你简魏碑" panose="03000509000000000000" charset="-122"/>
                <a:ea typeface="迷你简魏碑" panose="03000509000000000000" charset="-122"/>
              </a:rPr>
              <a:t>指带电火灾。物体带电燃烧的火灾。</a:t>
            </a:r>
            <a:endParaRPr lang="en-US" altLang="zh-CN" sz="2100" dirty="0">
              <a:solidFill>
                <a:srgbClr val="CC3300"/>
              </a:solidFill>
              <a:latin typeface="迷你简魏碑" panose="03000509000000000000" charset="-122"/>
              <a:ea typeface="迷你简魏碑" panose="03000509000000000000" charset="-122"/>
            </a:endParaRPr>
          </a:p>
          <a:p>
            <a:pPr>
              <a:buFont typeface="Arial" panose="020B0604020202020204" pitchFamily="34" charset="0"/>
            </a:pPr>
            <a:r>
              <a:rPr lang="en-US" altLang="zh-CN" sz="2100" dirty="0">
                <a:latin typeface="迷你简魏碑" panose="03000509000000000000" charset="-122"/>
                <a:ea typeface="迷你简魏碑" panose="03000509000000000000" charset="-122"/>
                <a:sym typeface="宋体" panose="02010600030101010101" pitchFamily="2" charset="-122"/>
              </a:rPr>
              <a:t>  F</a:t>
            </a:r>
            <a:r>
              <a:rPr lang="zh-CN" altLang="en-US" sz="2100" dirty="0">
                <a:latin typeface="迷你简魏碑" panose="03000509000000000000" charset="-122"/>
                <a:ea typeface="迷你简魏碑" panose="03000509000000000000" charset="-122"/>
                <a:sym typeface="宋体" panose="02010600030101010101" pitchFamily="2" charset="-122"/>
              </a:rPr>
              <a:t>类火灾：</a:t>
            </a:r>
            <a:r>
              <a:rPr lang="zh-CN" altLang="en-US" sz="2100" dirty="0">
                <a:solidFill>
                  <a:srgbClr val="CC3300"/>
                </a:solidFill>
                <a:latin typeface="迷你简魏碑" panose="03000509000000000000" charset="-122"/>
                <a:ea typeface="迷你简魏碑" panose="03000509000000000000" charset="-122"/>
                <a:sym typeface="宋体" panose="02010600030101010101" pitchFamily="2" charset="-122"/>
              </a:rPr>
              <a:t>烹饪器具内的烹饪物（如动植物油脂）火灾。</a:t>
            </a:r>
            <a:endParaRPr lang="zh-CN" altLang="en-US" sz="2100" dirty="0">
              <a:solidFill>
                <a:srgbClr val="CC3300"/>
              </a:solidFill>
              <a:latin typeface="迷你简魏碑" panose="03000509000000000000" charset="-122"/>
              <a:ea typeface="迷你简魏碑" panose="03000509000000000000" charset="-122"/>
            </a:endParaRPr>
          </a:p>
          <a:p>
            <a:pPr algn="ctr">
              <a:buFont typeface="Arial" panose="020B0604020202020204" pitchFamily="34" charset="0"/>
            </a:pPr>
            <a:endParaRPr lang="en-US" altLang="zh-CN" sz="2100" dirty="0">
              <a:solidFill>
                <a:srgbClr val="CC3300"/>
              </a:solidFill>
              <a:latin typeface="迷你简魏碑" panose="03000509000000000000" charset="-122"/>
              <a:ea typeface="迷你简魏碑" panose="03000509000000000000" charset="-122"/>
            </a:endParaRPr>
          </a:p>
        </p:txBody>
      </p:sp>
      <p:pic>
        <p:nvPicPr>
          <p:cNvPr id="35843" name="图片 5" descr="油锅起火1.gif"/>
          <p:cNvPicPr>
            <a:picLocks noChangeAspect="1"/>
          </p:cNvPicPr>
          <p:nvPr/>
        </p:nvPicPr>
        <p:blipFill>
          <a:blip r:embed="rId1"/>
          <a:stretch>
            <a:fillRect/>
          </a:stretch>
        </p:blipFill>
        <p:spPr>
          <a:xfrm>
            <a:off x="6288088" y="285750"/>
            <a:ext cx="2570162" cy="1441450"/>
          </a:xfrm>
          <a:prstGeom prst="rect">
            <a:avLst/>
          </a:prstGeom>
          <a:noFill/>
          <a:ln w="9525">
            <a:noFill/>
          </a:ln>
        </p:spPr>
      </p:pic>
      <p:pic>
        <p:nvPicPr>
          <p:cNvPr id="35844" name="图片 6" descr="油锅起火2.gif"/>
          <p:cNvPicPr>
            <a:picLocks noChangeAspect="1"/>
          </p:cNvPicPr>
          <p:nvPr/>
        </p:nvPicPr>
        <p:blipFill>
          <a:blip r:embed="rId2"/>
          <a:stretch>
            <a:fillRect/>
          </a:stretch>
        </p:blipFill>
        <p:spPr>
          <a:xfrm>
            <a:off x="6288088" y="1785938"/>
            <a:ext cx="2570162" cy="1441450"/>
          </a:xfrm>
          <a:prstGeom prst="rect">
            <a:avLst/>
          </a:prstGeom>
          <a:noFill/>
          <a:ln w="9525">
            <a:noFill/>
          </a:ln>
        </p:spPr>
      </p:pic>
      <p:pic>
        <p:nvPicPr>
          <p:cNvPr id="35845" name="图片 7" descr="油锅起火3.gif"/>
          <p:cNvPicPr>
            <a:picLocks noChangeAspect="1"/>
          </p:cNvPicPr>
          <p:nvPr/>
        </p:nvPicPr>
        <p:blipFill>
          <a:blip r:embed="rId3"/>
          <a:stretch>
            <a:fillRect/>
          </a:stretch>
        </p:blipFill>
        <p:spPr>
          <a:xfrm>
            <a:off x="6288088" y="3359150"/>
            <a:ext cx="2571750" cy="1439863"/>
          </a:xfrm>
          <a:prstGeom prst="rect">
            <a:avLst/>
          </a:prstGeom>
          <a:noFill/>
          <a:ln w="9525">
            <a:noFill/>
          </a:ln>
        </p:spPr>
      </p:pic>
      <p:pic>
        <p:nvPicPr>
          <p:cNvPr id="35846" name="图片 10" descr="11111.jpg"/>
          <p:cNvPicPr>
            <a:picLocks noChangeAspect="1"/>
          </p:cNvPicPr>
          <p:nvPr/>
        </p:nvPicPr>
        <p:blipFill>
          <a:blip r:embed="rId4"/>
          <a:stretch>
            <a:fillRect/>
          </a:stretch>
        </p:blipFill>
        <p:spPr>
          <a:xfrm>
            <a:off x="1000125" y="2000250"/>
            <a:ext cx="4156075" cy="2617788"/>
          </a:xfrm>
          <a:prstGeom prst="rect">
            <a:avLst/>
          </a:prstGeom>
          <a:noFill/>
          <a:ln w="9525">
            <a:noFill/>
          </a:ln>
        </p:spPr>
      </p:pic>
    </p:spTree>
  </p:cSld>
  <p:clrMapOvr>
    <a:masterClrMapping/>
  </p:clrMapOvr>
  <p:transition>
    <p:blinds/>
  </p:transition>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2576</Words>
  <Application>WPS 演示</Application>
  <PresentationFormat>自定义</PresentationFormat>
  <Paragraphs>207</Paragraphs>
  <Slides>39</Slides>
  <Notes>4</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39</vt:i4>
      </vt:variant>
    </vt:vector>
  </HeadingPairs>
  <TitlesOfParts>
    <vt:vector size="59" baseType="lpstr">
      <vt:lpstr>Arial</vt:lpstr>
      <vt:lpstr>宋体</vt:lpstr>
      <vt:lpstr>Wingdings</vt:lpstr>
      <vt:lpstr>Palatino Linotype</vt:lpstr>
      <vt:lpstr>Century Gothic</vt:lpstr>
      <vt:lpstr>Courier New</vt:lpstr>
      <vt:lpstr>方正超粗黑简体</vt:lpstr>
      <vt:lpstr>黑体</vt:lpstr>
      <vt:lpstr>微软雅黑</vt:lpstr>
      <vt:lpstr>Arial Black</vt:lpstr>
      <vt:lpstr>华文新魏</vt:lpstr>
      <vt:lpstr>迷你简魏碑</vt:lpstr>
      <vt:lpstr>方正大黑简体</vt:lpstr>
      <vt:lpstr>楷体</vt:lpstr>
      <vt:lpstr>幼圆</vt:lpstr>
      <vt:lpstr>Palatino Linotype</vt:lpstr>
      <vt:lpstr>方正超粗黑简体</vt:lpstr>
      <vt:lpstr>Arial Unicode MS</vt:lpstr>
      <vt:lpstr>主管人员</vt:lpstr>
      <vt:lpstr>1_主管人员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Guilddesign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Administrator</cp:lastModifiedBy>
  <cp:revision>800</cp:revision>
  <dcterms:created xsi:type="dcterms:W3CDTF">2004-08-26T06:30:00Z</dcterms:created>
  <dcterms:modified xsi:type="dcterms:W3CDTF">2020-09-14T01:27:39Z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2052-11.1.0.9827</vt:lpwstr>
  </property>
</Properties>
</file>